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c4f3c71da441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9f25f27759483a"/>
  </p:sldMasterIdLst>
  <p:sldIdLst>
    <p:sldId xmlns:r="http://schemas.openxmlformats.org/officeDocument/2006/relationships" id="256" r:id="R692a06d30c41447c"/>
    <p:sldId xmlns:r="http://schemas.openxmlformats.org/officeDocument/2006/relationships" id="257" r:id="R345e538946ea49e8"/>
    <p:sldId xmlns:r="http://schemas.openxmlformats.org/officeDocument/2006/relationships" id="258" r:id="R238cf02966ca4d19"/>
    <p:sldId xmlns:r="http://schemas.openxmlformats.org/officeDocument/2006/relationships" id="259" r:id="R220f87b426d740e6"/>
    <p:sldId xmlns:r="http://schemas.openxmlformats.org/officeDocument/2006/relationships" id="260" r:id="R13356e0023e94414"/>
    <p:sldId xmlns:r="http://schemas.openxmlformats.org/officeDocument/2006/relationships" id="261" r:id="R370c565c40464d05"/>
    <p:sldId xmlns:r="http://schemas.openxmlformats.org/officeDocument/2006/relationships" id="262" r:id="R171f9521440a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f25f27759483a" /><Relationship Type="http://schemas.openxmlformats.org/officeDocument/2006/relationships/slide" Target="/ppt/slides/slide1.xml" Id="R692a06d30c41447c" /><Relationship Type="http://schemas.openxmlformats.org/officeDocument/2006/relationships/slide" Target="/ppt/slides/slide2.xml" Id="R345e538946ea49e8" /><Relationship Type="http://schemas.openxmlformats.org/officeDocument/2006/relationships/slide" Target="/ppt/slides/slide3.xml" Id="R238cf02966ca4d19" /><Relationship Type="http://schemas.openxmlformats.org/officeDocument/2006/relationships/slide" Target="/ppt/slides/slide4.xml" Id="R220f87b426d740e6" /><Relationship Type="http://schemas.openxmlformats.org/officeDocument/2006/relationships/slide" Target="/ppt/slides/slide5.xml" Id="R13356e0023e94414" /><Relationship Type="http://schemas.openxmlformats.org/officeDocument/2006/relationships/slide" Target="/ppt/slides/slide6.xml" Id="R370c565c40464d05" /><Relationship Type="http://schemas.openxmlformats.org/officeDocument/2006/relationships/slide" Target="/ppt/slides/slide7.xml" Id="R171f9521440a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e31f62bbc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a171b77724957" /><Relationship Type="http://schemas.openxmlformats.org/officeDocument/2006/relationships/theme" Target="/ppt/slideMasters/theme/theme1.xml" Id="R35cbe2f4eea2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a171b7772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3358c58ea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ec20110d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7c9b889bb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ab53fc47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d54b4fa6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517cf7a16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28d078324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1 799 736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JØRGEN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Myrerskogveien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935 294 665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