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72bd6af2ea40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b6387b7c334a74"/>
  </p:sldMasterIdLst>
  <p:sldIdLst>
    <p:sldId xmlns:r="http://schemas.openxmlformats.org/officeDocument/2006/relationships" id="256" r:id="Ra5da6244dfaa42a4"/>
    <p:sldId xmlns:r="http://schemas.openxmlformats.org/officeDocument/2006/relationships" id="257" r:id="Re7a22deb032942fd"/>
    <p:sldId xmlns:r="http://schemas.openxmlformats.org/officeDocument/2006/relationships" id="258" r:id="Re5d29a77438a4c1d"/>
    <p:sldId xmlns:r="http://schemas.openxmlformats.org/officeDocument/2006/relationships" id="259" r:id="R08b3e668a3894cd3"/>
    <p:sldId xmlns:r="http://schemas.openxmlformats.org/officeDocument/2006/relationships" id="260" r:id="Rbeb96a8da96d4d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b6387b7c334a74" /><Relationship Type="http://schemas.openxmlformats.org/officeDocument/2006/relationships/slide" Target="/ppt/slides/slide1.xml" Id="Ra5da6244dfaa42a4" /><Relationship Type="http://schemas.openxmlformats.org/officeDocument/2006/relationships/slide" Target="/ppt/slides/slide2.xml" Id="Re7a22deb032942fd" /><Relationship Type="http://schemas.openxmlformats.org/officeDocument/2006/relationships/slide" Target="/ppt/slides/slide3.xml" Id="Re5d29a77438a4c1d" /><Relationship Type="http://schemas.openxmlformats.org/officeDocument/2006/relationships/slide" Target="/ppt/slides/slide4.xml" Id="R08b3e668a3894cd3" /><Relationship Type="http://schemas.openxmlformats.org/officeDocument/2006/relationships/slide" Target="/ppt/slides/slide5.xml" Id="Rbeb96a8da96d4d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0f11b25e3b4e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710c5152d4d43" /><Relationship Type="http://schemas.openxmlformats.org/officeDocument/2006/relationships/theme" Target="/ppt/slideMasters/theme/theme1.xml" Id="Rca4dd437c13e4d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3710c5152d4d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c463b341b44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09646d0b94f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b5223930545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124197f9a4e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4edfd94d243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KLYVE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KLYVE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935 501 113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KLYVE AS</a:t>
            </a:r>
          </a:p>
        </p:txBody>
      </p:sp>
    </p:spTree>
  </p:cSld>
  <p:clrMapOvr>
    <a:masterClrMapping xmlns:a="http://schemas.openxmlformats.org/drawingml/2006/main"/>
  </p:clrMapOvr>
</p:sld>
</file>