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c71a5d79d4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66a9e2a6c4b3f"/>
  </p:sldMasterIdLst>
  <p:sldIdLst>
    <p:sldId xmlns:r="http://schemas.openxmlformats.org/officeDocument/2006/relationships" id="256" r:id="R7afa08f51dac4a77"/>
    <p:sldId xmlns:r="http://schemas.openxmlformats.org/officeDocument/2006/relationships" id="257" r:id="Rf1d32d41e7c34702"/>
    <p:sldId xmlns:r="http://schemas.openxmlformats.org/officeDocument/2006/relationships" id="258" r:id="R3267d2fee8684c93"/>
    <p:sldId xmlns:r="http://schemas.openxmlformats.org/officeDocument/2006/relationships" id="259" r:id="Rc7c3f91c4d164a3b"/>
    <p:sldId xmlns:r="http://schemas.openxmlformats.org/officeDocument/2006/relationships" id="260" r:id="Rc41fd4a37bb849f2"/>
    <p:sldId xmlns:r="http://schemas.openxmlformats.org/officeDocument/2006/relationships" id="261" r:id="R934c70494d144eed"/>
    <p:sldId xmlns:r="http://schemas.openxmlformats.org/officeDocument/2006/relationships" id="262" r:id="R732a1b8f86a24e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66a9e2a6c4b3f" /><Relationship Type="http://schemas.openxmlformats.org/officeDocument/2006/relationships/slide" Target="/ppt/slides/slide1.xml" Id="R7afa08f51dac4a77" /><Relationship Type="http://schemas.openxmlformats.org/officeDocument/2006/relationships/slide" Target="/ppt/slides/slide2.xml" Id="Rf1d32d41e7c34702" /><Relationship Type="http://schemas.openxmlformats.org/officeDocument/2006/relationships/slide" Target="/ppt/slides/slide3.xml" Id="R3267d2fee8684c93" /><Relationship Type="http://schemas.openxmlformats.org/officeDocument/2006/relationships/slide" Target="/ppt/slides/slide4.xml" Id="Rc7c3f91c4d164a3b" /><Relationship Type="http://schemas.openxmlformats.org/officeDocument/2006/relationships/slide" Target="/ppt/slides/slide5.xml" Id="Rc41fd4a37bb849f2" /><Relationship Type="http://schemas.openxmlformats.org/officeDocument/2006/relationships/slide" Target="/ppt/slides/slide6.xml" Id="R934c70494d144eed" /><Relationship Type="http://schemas.openxmlformats.org/officeDocument/2006/relationships/slide" Target="/ppt/slides/slide7.xml" Id="R732a1b8f86a24e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0e8a5d95640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48a47cf44813" /><Relationship Type="http://schemas.openxmlformats.org/officeDocument/2006/relationships/theme" Target="/ppt/slideMasters/theme/theme1.xml" Id="R8c8e7f534887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b48a47cf4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14178431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cc51377043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3afb7bf57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76ee6002048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0c09b4774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24828d25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dabc9906049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ATTELEGA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ATTELEGA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Smørdal, Tyrihansveien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935 664 721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