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dbe7de78fb346c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071e4d874cc4093"/>
  </p:sldMasterIdLst>
  <p:sldIdLst>
    <p:sldId xmlns:r="http://schemas.openxmlformats.org/officeDocument/2006/relationships" id="256" r:id="R8fd986b837394044"/>
    <p:sldId xmlns:r="http://schemas.openxmlformats.org/officeDocument/2006/relationships" id="257" r:id="R6b95c105039a4d8a"/>
    <p:sldId xmlns:r="http://schemas.openxmlformats.org/officeDocument/2006/relationships" id="258" r:id="Re29e3fb303ec4b72"/>
    <p:sldId xmlns:r="http://schemas.openxmlformats.org/officeDocument/2006/relationships" id="259" r:id="Rb9486f81b4ab4874"/>
    <p:sldId xmlns:r="http://schemas.openxmlformats.org/officeDocument/2006/relationships" id="260" r:id="Rd3d02009e9534483"/>
    <p:sldId xmlns:r="http://schemas.openxmlformats.org/officeDocument/2006/relationships" id="261" r:id="R5f0f44aaaeb14938"/>
    <p:sldId xmlns:r="http://schemas.openxmlformats.org/officeDocument/2006/relationships" id="262" r:id="R21d763e6bad4475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071e4d874cc4093" /><Relationship Type="http://schemas.openxmlformats.org/officeDocument/2006/relationships/slide" Target="/ppt/slides/slide1.xml" Id="R8fd986b837394044" /><Relationship Type="http://schemas.openxmlformats.org/officeDocument/2006/relationships/slide" Target="/ppt/slides/slide2.xml" Id="R6b95c105039a4d8a" /><Relationship Type="http://schemas.openxmlformats.org/officeDocument/2006/relationships/slide" Target="/ppt/slides/slide3.xml" Id="Re29e3fb303ec4b72" /><Relationship Type="http://schemas.openxmlformats.org/officeDocument/2006/relationships/slide" Target="/ppt/slides/slide4.xml" Id="Rb9486f81b4ab4874" /><Relationship Type="http://schemas.openxmlformats.org/officeDocument/2006/relationships/slide" Target="/ppt/slides/slide5.xml" Id="Rd3d02009e9534483" /><Relationship Type="http://schemas.openxmlformats.org/officeDocument/2006/relationships/slide" Target="/ppt/slides/slide6.xml" Id="R5f0f44aaaeb14938" /><Relationship Type="http://schemas.openxmlformats.org/officeDocument/2006/relationships/slide" Target="/ppt/slides/slide7.xml" Id="R21d763e6bad4475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f1d0e516c564d3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6ad87852f040e9" /><Relationship Type="http://schemas.openxmlformats.org/officeDocument/2006/relationships/theme" Target="/ppt/slideMasters/theme/theme1.xml" Id="R8714f015a60f41d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26ad87852f040e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8360f2567e418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2704edeac94d7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1918d2a50e425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7ed3bd35c844e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ecb1cb2b6a42e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1bea7dc2804aa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234876567e4e8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AUTOHUSET BØ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AUTOHUSET BØ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AUTOHUSET BØ AS ble etablert [år] og holder til i Bø I Telemark.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AUTOHUSET BØ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AUTOHUSET BØ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AUTOHUSET BØ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2 822 749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198 480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3 207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1 231 116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7 618 757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AUTOHUSET BØ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 EIGENDOM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AUTOHUSET BØ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Gvarvvegen 60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3801 Bø I Telemark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35 95 12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treslandbilskade@msn.com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935 768 950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AUTOHUSET BØ AS</a:t>
            </a:r>
          </a:p>
        </p:txBody>
      </p:sp>
    </p:spTree>
  </p:cSld>
  <p:clrMapOvr>
    <a:masterClrMapping xmlns:a="http://schemas.openxmlformats.org/drawingml/2006/main"/>
  </p:clrMapOvr>
</p:sld>
</file>