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0fadd8bb6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03f87c1cb470f"/>
  </p:sldMasterIdLst>
  <p:sldIdLst>
    <p:sldId xmlns:r="http://schemas.openxmlformats.org/officeDocument/2006/relationships" id="256" r:id="Rb00cc6ed8a9047e5"/>
    <p:sldId xmlns:r="http://schemas.openxmlformats.org/officeDocument/2006/relationships" id="257" r:id="R1735588571454bc5"/>
    <p:sldId xmlns:r="http://schemas.openxmlformats.org/officeDocument/2006/relationships" id="258" r:id="Rffa3d5861c2344d7"/>
    <p:sldId xmlns:r="http://schemas.openxmlformats.org/officeDocument/2006/relationships" id="259" r:id="Rb437c2a4d19a44f8"/>
    <p:sldId xmlns:r="http://schemas.openxmlformats.org/officeDocument/2006/relationships" id="260" r:id="Re103f88946d44de5"/>
    <p:sldId xmlns:r="http://schemas.openxmlformats.org/officeDocument/2006/relationships" id="261" r:id="Re4d2a7ea0e7942fd"/>
    <p:sldId xmlns:r="http://schemas.openxmlformats.org/officeDocument/2006/relationships" id="262" r:id="Rf431b0f719e0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03f87c1cb470f" /><Relationship Type="http://schemas.openxmlformats.org/officeDocument/2006/relationships/slide" Target="/ppt/slides/slide1.xml" Id="Rb00cc6ed8a9047e5" /><Relationship Type="http://schemas.openxmlformats.org/officeDocument/2006/relationships/slide" Target="/ppt/slides/slide2.xml" Id="R1735588571454bc5" /><Relationship Type="http://schemas.openxmlformats.org/officeDocument/2006/relationships/slide" Target="/ppt/slides/slide3.xml" Id="Rffa3d5861c2344d7" /><Relationship Type="http://schemas.openxmlformats.org/officeDocument/2006/relationships/slide" Target="/ppt/slides/slide4.xml" Id="Rb437c2a4d19a44f8" /><Relationship Type="http://schemas.openxmlformats.org/officeDocument/2006/relationships/slide" Target="/ppt/slides/slide5.xml" Id="Re103f88946d44de5" /><Relationship Type="http://schemas.openxmlformats.org/officeDocument/2006/relationships/slide" Target="/ppt/slides/slide6.xml" Id="Re4d2a7ea0e7942fd" /><Relationship Type="http://schemas.openxmlformats.org/officeDocument/2006/relationships/slide" Target="/ppt/slides/slide7.xml" Id="Rf431b0f719e0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01d110b61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c44474dab4c0e" /><Relationship Type="http://schemas.openxmlformats.org/officeDocument/2006/relationships/theme" Target="/ppt/slideMasters/theme/theme1.xml" Id="R2c25a7a0feab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c44474dab4c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7518611054f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1e88a4a8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954230f38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086e5424742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8c16143f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808f3508b41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c2aca8cd5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