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651e7ae2fe14a1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eed937c8b184c88"/>
  </p:sldMasterIdLst>
  <p:sldIdLst>
    <p:sldId xmlns:r="http://schemas.openxmlformats.org/officeDocument/2006/relationships" id="256" r:id="R14c2391161cf4238"/>
    <p:sldId xmlns:r="http://schemas.openxmlformats.org/officeDocument/2006/relationships" id="257" r:id="Rb69c4f1d75504d08"/>
    <p:sldId xmlns:r="http://schemas.openxmlformats.org/officeDocument/2006/relationships" id="258" r:id="Ra9d695c931b248d5"/>
    <p:sldId xmlns:r="http://schemas.openxmlformats.org/officeDocument/2006/relationships" id="259" r:id="R5db07c5a9a1a445c"/>
    <p:sldId xmlns:r="http://schemas.openxmlformats.org/officeDocument/2006/relationships" id="260" r:id="R4b69018914d84827"/>
    <p:sldId xmlns:r="http://schemas.openxmlformats.org/officeDocument/2006/relationships" id="261" r:id="R7aa0dd327dc84ed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eed937c8b184c88" /><Relationship Type="http://schemas.openxmlformats.org/officeDocument/2006/relationships/slide" Target="/ppt/slides/slide1.xml" Id="R14c2391161cf4238" /><Relationship Type="http://schemas.openxmlformats.org/officeDocument/2006/relationships/slide" Target="/ppt/slides/slide2.xml" Id="Rb69c4f1d75504d08" /><Relationship Type="http://schemas.openxmlformats.org/officeDocument/2006/relationships/slide" Target="/ppt/slides/slide3.xml" Id="Ra9d695c931b248d5" /><Relationship Type="http://schemas.openxmlformats.org/officeDocument/2006/relationships/slide" Target="/ppt/slides/slide4.xml" Id="R5db07c5a9a1a445c" /><Relationship Type="http://schemas.openxmlformats.org/officeDocument/2006/relationships/slide" Target="/ppt/slides/slide5.xml" Id="R4b69018914d84827" /><Relationship Type="http://schemas.openxmlformats.org/officeDocument/2006/relationships/slide" Target="/ppt/slides/slide6.xml" Id="R7aa0dd327dc84ed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99bf238860347a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aa2e72e101462b" /><Relationship Type="http://schemas.openxmlformats.org/officeDocument/2006/relationships/theme" Target="/ppt/slideMasters/theme/theme1.xml" Id="R7fa91712c8104bb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6aa2e72e101462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fb9e72939f400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7710aebc7f4bf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f5764712b54bc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d508cf4f5e407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c1c817a80e49c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084a539682406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SAGAHOLDING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SAGAHOLDING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SAGAHOLDING AS ble etablert [år] og holder til i Storslett.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SAGAHOLDING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SAGAHOLDING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SAGAHOLDING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HENRIK ANDRE LUND HENRIKSEN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SAGAHOLDING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Mælen 13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9151 Storslett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936 197 213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SAGAHOLDING AS</a:t>
            </a:r>
          </a:p>
        </p:txBody>
      </p:sp>
    </p:spTree>
  </p:cSld>
  <p:clrMapOvr>
    <a:masterClrMapping xmlns:a="http://schemas.openxmlformats.org/drawingml/2006/main"/>
  </p:clrMapOvr>
</p:sld>
</file>