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d96f0012543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d63645eb0420e"/>
  </p:sldMasterIdLst>
  <p:sldIdLst>
    <p:sldId xmlns:r="http://schemas.openxmlformats.org/officeDocument/2006/relationships" id="256" r:id="R9e1b074622164cd0"/>
    <p:sldId xmlns:r="http://schemas.openxmlformats.org/officeDocument/2006/relationships" id="257" r:id="R9e927291dfd34eca"/>
    <p:sldId xmlns:r="http://schemas.openxmlformats.org/officeDocument/2006/relationships" id="258" r:id="Rda43f7fb663d4d45"/>
    <p:sldId xmlns:r="http://schemas.openxmlformats.org/officeDocument/2006/relationships" id="259" r:id="Rbea1a8d1541f4b0b"/>
    <p:sldId xmlns:r="http://schemas.openxmlformats.org/officeDocument/2006/relationships" id="260" r:id="Rffe0bffd8cea473b"/>
    <p:sldId xmlns:r="http://schemas.openxmlformats.org/officeDocument/2006/relationships" id="261" r:id="R2a5b5cb7b3b24e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d63645eb0420e" /><Relationship Type="http://schemas.openxmlformats.org/officeDocument/2006/relationships/slide" Target="/ppt/slides/slide1.xml" Id="R9e1b074622164cd0" /><Relationship Type="http://schemas.openxmlformats.org/officeDocument/2006/relationships/slide" Target="/ppt/slides/slide2.xml" Id="R9e927291dfd34eca" /><Relationship Type="http://schemas.openxmlformats.org/officeDocument/2006/relationships/slide" Target="/ppt/slides/slide3.xml" Id="Rda43f7fb663d4d45" /><Relationship Type="http://schemas.openxmlformats.org/officeDocument/2006/relationships/slide" Target="/ppt/slides/slide4.xml" Id="Rbea1a8d1541f4b0b" /><Relationship Type="http://schemas.openxmlformats.org/officeDocument/2006/relationships/slide" Target="/ppt/slides/slide5.xml" Id="Rffe0bffd8cea473b" /><Relationship Type="http://schemas.openxmlformats.org/officeDocument/2006/relationships/slide" Target="/ppt/slides/slide6.xml" Id="R2a5b5cb7b3b24e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50cdc1bf14e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1277ad1e48a5" /><Relationship Type="http://schemas.openxmlformats.org/officeDocument/2006/relationships/theme" Target="/ppt/slideMasters/theme/theme1.xml" Id="R9b193b340329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51277ad1e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76a126c77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58f3b614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fbe427338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2eac597f44d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31df7ce5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585420694b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TOVI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TOVI ELEKTRO AS ble etablert [år] og holder til i Stamnes.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17 183 788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1 258 844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926 526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8 288 272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5727 Stamnes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936 218 458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TOVI ELEKTRO AS</a:t>
            </a:r>
          </a:p>
        </p:txBody>
      </p:sp>
    </p:spTree>
  </p:cSld>
  <p:clrMapOvr>
    <a:masterClrMapping xmlns:a="http://schemas.openxmlformats.org/drawingml/2006/main"/>
  </p:clrMapOvr>
</p:sld>
</file>