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f7306d74ff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d00fdf575e43d4"/>
  </p:sldMasterIdLst>
  <p:sldIdLst>
    <p:sldId xmlns:r="http://schemas.openxmlformats.org/officeDocument/2006/relationships" id="256" r:id="Rd19369fafefb41dd"/>
    <p:sldId xmlns:r="http://schemas.openxmlformats.org/officeDocument/2006/relationships" id="257" r:id="R0fd56877c6194169"/>
    <p:sldId xmlns:r="http://schemas.openxmlformats.org/officeDocument/2006/relationships" id="258" r:id="R2f632fe6f9614efc"/>
    <p:sldId xmlns:r="http://schemas.openxmlformats.org/officeDocument/2006/relationships" id="259" r:id="R9b5dd6f3c5784113"/>
    <p:sldId xmlns:r="http://schemas.openxmlformats.org/officeDocument/2006/relationships" id="260" r:id="R871eabc1a6124750"/>
    <p:sldId xmlns:r="http://schemas.openxmlformats.org/officeDocument/2006/relationships" id="261" r:id="R83b3390e15d9410f"/>
    <p:sldId xmlns:r="http://schemas.openxmlformats.org/officeDocument/2006/relationships" id="262" r:id="Rdb6d07422e1942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00fdf575e43d4" /><Relationship Type="http://schemas.openxmlformats.org/officeDocument/2006/relationships/slide" Target="/ppt/slides/slide1.xml" Id="Rd19369fafefb41dd" /><Relationship Type="http://schemas.openxmlformats.org/officeDocument/2006/relationships/slide" Target="/ppt/slides/slide2.xml" Id="R0fd56877c6194169" /><Relationship Type="http://schemas.openxmlformats.org/officeDocument/2006/relationships/slide" Target="/ppt/slides/slide3.xml" Id="R2f632fe6f9614efc" /><Relationship Type="http://schemas.openxmlformats.org/officeDocument/2006/relationships/slide" Target="/ppt/slides/slide4.xml" Id="R9b5dd6f3c5784113" /><Relationship Type="http://schemas.openxmlformats.org/officeDocument/2006/relationships/slide" Target="/ppt/slides/slide5.xml" Id="R871eabc1a6124750" /><Relationship Type="http://schemas.openxmlformats.org/officeDocument/2006/relationships/slide" Target="/ppt/slides/slide6.xml" Id="R83b3390e15d9410f" /><Relationship Type="http://schemas.openxmlformats.org/officeDocument/2006/relationships/slide" Target="/ppt/slides/slide7.xml" Id="Rdb6d07422e1942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700ba8293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54316af454bcc" /><Relationship Type="http://schemas.openxmlformats.org/officeDocument/2006/relationships/theme" Target="/ppt/slideMasters/theme/theme1.xml" Id="R125b2ae9d30343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54316af45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d85dd0450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72111416c4f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e41781cf5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652ed04b4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f3d0af08e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ad701d5af45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a2083c63d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MR. OPES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MR. OPES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REMMEM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Eplehagen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1424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936 339 999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