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1df90e003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c703e39ec4778"/>
  </p:sldMasterIdLst>
  <p:sldIdLst>
    <p:sldId xmlns:r="http://schemas.openxmlformats.org/officeDocument/2006/relationships" id="256" r:id="Rcbf50cfecbe54aec"/>
    <p:sldId xmlns:r="http://schemas.openxmlformats.org/officeDocument/2006/relationships" id="257" r:id="R61762d6cd92e4ef0"/>
    <p:sldId xmlns:r="http://schemas.openxmlformats.org/officeDocument/2006/relationships" id="258" r:id="Rf67159143bd14cac"/>
    <p:sldId xmlns:r="http://schemas.openxmlformats.org/officeDocument/2006/relationships" id="259" r:id="R75f45452ee764bf2"/>
    <p:sldId xmlns:r="http://schemas.openxmlformats.org/officeDocument/2006/relationships" id="260" r:id="R28bc0830e307441e"/>
    <p:sldId xmlns:r="http://schemas.openxmlformats.org/officeDocument/2006/relationships" id="261" r:id="Rd68867d72212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c703e39ec4778" /><Relationship Type="http://schemas.openxmlformats.org/officeDocument/2006/relationships/slide" Target="/ppt/slides/slide1.xml" Id="Rcbf50cfecbe54aec" /><Relationship Type="http://schemas.openxmlformats.org/officeDocument/2006/relationships/slide" Target="/ppt/slides/slide2.xml" Id="R61762d6cd92e4ef0" /><Relationship Type="http://schemas.openxmlformats.org/officeDocument/2006/relationships/slide" Target="/ppt/slides/slide3.xml" Id="Rf67159143bd14cac" /><Relationship Type="http://schemas.openxmlformats.org/officeDocument/2006/relationships/slide" Target="/ppt/slides/slide4.xml" Id="R75f45452ee764bf2" /><Relationship Type="http://schemas.openxmlformats.org/officeDocument/2006/relationships/slide" Target="/ppt/slides/slide5.xml" Id="R28bc0830e307441e" /><Relationship Type="http://schemas.openxmlformats.org/officeDocument/2006/relationships/slide" Target="/ppt/slides/slide6.xml" Id="Rd68867d72212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a40fec0a9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bf81a8814754" /><Relationship Type="http://schemas.openxmlformats.org/officeDocument/2006/relationships/theme" Target="/ppt/slideMasters/theme/theme1.xml" Id="Rda89a64f3ac4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abf81a881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354bd9d69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e27f9611445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5b4040d3a40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843d69d90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1d8f3f48e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bd49488d04c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MAMT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NJØSEN HELGÅS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Gamlestøylsvegen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936 569 749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MAMT INVEST AS</a:t>
            </a:r>
          </a:p>
        </p:txBody>
      </p:sp>
    </p:spTree>
  </p:cSld>
  <p:clrMapOvr>
    <a:masterClrMapping xmlns:a="http://schemas.openxmlformats.org/drawingml/2006/main"/>
  </p:clrMapOvr>
</p:sld>
</file>