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daeff5d60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97455800542a0"/>
  </p:sldMasterIdLst>
  <p:sldIdLst>
    <p:sldId xmlns:r="http://schemas.openxmlformats.org/officeDocument/2006/relationships" id="256" r:id="R384696170cbb4864"/>
    <p:sldId xmlns:r="http://schemas.openxmlformats.org/officeDocument/2006/relationships" id="257" r:id="R280a21d3f7634df5"/>
    <p:sldId xmlns:r="http://schemas.openxmlformats.org/officeDocument/2006/relationships" id="258" r:id="R58ca8e08f00d4446"/>
    <p:sldId xmlns:r="http://schemas.openxmlformats.org/officeDocument/2006/relationships" id="259" r:id="R59cf9545d5344dff"/>
    <p:sldId xmlns:r="http://schemas.openxmlformats.org/officeDocument/2006/relationships" id="260" r:id="R5b84a47c47114616"/>
    <p:sldId xmlns:r="http://schemas.openxmlformats.org/officeDocument/2006/relationships" id="261" r:id="R7cba4331733e427f"/>
    <p:sldId xmlns:r="http://schemas.openxmlformats.org/officeDocument/2006/relationships" id="262" r:id="R052cc58a48e2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97455800542a0" /><Relationship Type="http://schemas.openxmlformats.org/officeDocument/2006/relationships/slide" Target="/ppt/slides/slide1.xml" Id="R384696170cbb4864" /><Relationship Type="http://schemas.openxmlformats.org/officeDocument/2006/relationships/slide" Target="/ppt/slides/slide2.xml" Id="R280a21d3f7634df5" /><Relationship Type="http://schemas.openxmlformats.org/officeDocument/2006/relationships/slide" Target="/ppt/slides/slide3.xml" Id="R58ca8e08f00d4446" /><Relationship Type="http://schemas.openxmlformats.org/officeDocument/2006/relationships/slide" Target="/ppt/slides/slide4.xml" Id="R59cf9545d5344dff" /><Relationship Type="http://schemas.openxmlformats.org/officeDocument/2006/relationships/slide" Target="/ppt/slides/slide5.xml" Id="R5b84a47c47114616" /><Relationship Type="http://schemas.openxmlformats.org/officeDocument/2006/relationships/slide" Target="/ppt/slides/slide6.xml" Id="R7cba4331733e427f" /><Relationship Type="http://schemas.openxmlformats.org/officeDocument/2006/relationships/slide" Target="/ppt/slides/slide7.xml" Id="R052cc58a48e2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b0fcd8b9d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d1acf21bb46ff" /><Relationship Type="http://schemas.openxmlformats.org/officeDocument/2006/relationships/theme" Target="/ppt/slideMasters/theme/theme1.xml" Id="R01642b3e6c78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d1acf21bb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bbb1bb654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eb0679131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704e60e6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b8c1a8343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beb061a6148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a277e4c4e4a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e08537670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LINNMO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LINNMO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LINNEBO MOI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Vaulakroken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936 598 439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LINNMO INVEST AS</a:t>
            </a:r>
          </a:p>
        </p:txBody>
      </p:sp>
    </p:spTree>
  </p:cSld>
  <p:clrMapOvr>
    <a:masterClrMapping xmlns:a="http://schemas.openxmlformats.org/drawingml/2006/main"/>
  </p:clrMapOvr>
</p:sld>
</file>