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6df03ba3643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3d55b162549c3"/>
  </p:sldMasterIdLst>
  <p:sldIdLst>
    <p:sldId xmlns:r="http://schemas.openxmlformats.org/officeDocument/2006/relationships" id="256" r:id="R808b2c356d6f4d0f"/>
    <p:sldId xmlns:r="http://schemas.openxmlformats.org/officeDocument/2006/relationships" id="257" r:id="Rf45bdcbe7fd645fe"/>
    <p:sldId xmlns:r="http://schemas.openxmlformats.org/officeDocument/2006/relationships" id="258" r:id="Red2e554b277c41cb"/>
    <p:sldId xmlns:r="http://schemas.openxmlformats.org/officeDocument/2006/relationships" id="259" r:id="R20435fee975c469d"/>
    <p:sldId xmlns:r="http://schemas.openxmlformats.org/officeDocument/2006/relationships" id="260" r:id="R5ba56851e82145b1"/>
    <p:sldId xmlns:r="http://schemas.openxmlformats.org/officeDocument/2006/relationships" id="261" r:id="R9e016055f59d4c27"/>
    <p:sldId xmlns:r="http://schemas.openxmlformats.org/officeDocument/2006/relationships" id="262" r:id="R9be9451ef07f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3d55b162549c3" /><Relationship Type="http://schemas.openxmlformats.org/officeDocument/2006/relationships/slide" Target="/ppt/slides/slide1.xml" Id="R808b2c356d6f4d0f" /><Relationship Type="http://schemas.openxmlformats.org/officeDocument/2006/relationships/slide" Target="/ppt/slides/slide2.xml" Id="Rf45bdcbe7fd645fe" /><Relationship Type="http://schemas.openxmlformats.org/officeDocument/2006/relationships/slide" Target="/ppt/slides/slide3.xml" Id="Red2e554b277c41cb" /><Relationship Type="http://schemas.openxmlformats.org/officeDocument/2006/relationships/slide" Target="/ppt/slides/slide4.xml" Id="R20435fee975c469d" /><Relationship Type="http://schemas.openxmlformats.org/officeDocument/2006/relationships/slide" Target="/ppt/slides/slide5.xml" Id="R5ba56851e82145b1" /><Relationship Type="http://schemas.openxmlformats.org/officeDocument/2006/relationships/slide" Target="/ppt/slides/slide6.xml" Id="R9e016055f59d4c27" /><Relationship Type="http://schemas.openxmlformats.org/officeDocument/2006/relationships/slide" Target="/ppt/slides/slide7.xml" Id="R9be9451ef07f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bdbfaa7a2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8029650914faa" /><Relationship Type="http://schemas.openxmlformats.org/officeDocument/2006/relationships/theme" Target="/ppt/slideMasters/theme/theme1.xml" Id="R4f27793bdb9541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8029650914f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c9f4d305a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874d5ba2c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9c689c876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6efff0fe8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74986fc3e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bcb0058a140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52006db0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