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126cee80a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0eef413ba44c2"/>
  </p:sldMasterIdLst>
  <p:sldIdLst>
    <p:sldId xmlns:r="http://schemas.openxmlformats.org/officeDocument/2006/relationships" id="256" r:id="R00fc4c932df74a0d"/>
    <p:sldId xmlns:r="http://schemas.openxmlformats.org/officeDocument/2006/relationships" id="257" r:id="Rbe7df084cac94e41"/>
    <p:sldId xmlns:r="http://schemas.openxmlformats.org/officeDocument/2006/relationships" id="258" r:id="R17cff69729ee4bb3"/>
    <p:sldId xmlns:r="http://schemas.openxmlformats.org/officeDocument/2006/relationships" id="259" r:id="R3ea5b749afb34e6b"/>
    <p:sldId xmlns:r="http://schemas.openxmlformats.org/officeDocument/2006/relationships" id="260" r:id="R5ffc3b1bc94f4e79"/>
    <p:sldId xmlns:r="http://schemas.openxmlformats.org/officeDocument/2006/relationships" id="261" r:id="R7e3c8f171ac0433d"/>
    <p:sldId xmlns:r="http://schemas.openxmlformats.org/officeDocument/2006/relationships" id="262" r:id="R7fbe3ef553f7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0eef413ba44c2" /><Relationship Type="http://schemas.openxmlformats.org/officeDocument/2006/relationships/slide" Target="/ppt/slides/slide1.xml" Id="R00fc4c932df74a0d" /><Relationship Type="http://schemas.openxmlformats.org/officeDocument/2006/relationships/slide" Target="/ppt/slides/slide2.xml" Id="Rbe7df084cac94e41" /><Relationship Type="http://schemas.openxmlformats.org/officeDocument/2006/relationships/slide" Target="/ppt/slides/slide3.xml" Id="R17cff69729ee4bb3" /><Relationship Type="http://schemas.openxmlformats.org/officeDocument/2006/relationships/slide" Target="/ppt/slides/slide4.xml" Id="R3ea5b749afb34e6b" /><Relationship Type="http://schemas.openxmlformats.org/officeDocument/2006/relationships/slide" Target="/ppt/slides/slide5.xml" Id="R5ffc3b1bc94f4e79" /><Relationship Type="http://schemas.openxmlformats.org/officeDocument/2006/relationships/slide" Target="/ppt/slides/slide6.xml" Id="R7e3c8f171ac0433d" /><Relationship Type="http://schemas.openxmlformats.org/officeDocument/2006/relationships/slide" Target="/ppt/slides/slide7.xml" Id="R7fbe3ef553f7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40a201405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a930dc25d4cec" /><Relationship Type="http://schemas.openxmlformats.org/officeDocument/2006/relationships/theme" Target="/ppt/slideMasters/theme/theme1.xml" Id="R646353b6268d4e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a930dc25d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2222aa9bd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affa903b8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7b68b840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863dec5b6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277132c0a4e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7ef951baa45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ecd010291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MIKKETRIX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MIKKETRIX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5 504 013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TAARNEBY SØBSTAD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936 747 337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