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730b2813d0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bccac7d2f74195"/>
  </p:sldMasterIdLst>
  <p:sldIdLst>
    <p:sldId xmlns:r="http://schemas.openxmlformats.org/officeDocument/2006/relationships" id="256" r:id="R68ae661b2ca9404a"/>
    <p:sldId xmlns:r="http://schemas.openxmlformats.org/officeDocument/2006/relationships" id="257" r:id="R0e06f568071e4cc0"/>
    <p:sldId xmlns:r="http://schemas.openxmlformats.org/officeDocument/2006/relationships" id="258" r:id="R20a04b48aa3d48f0"/>
    <p:sldId xmlns:r="http://schemas.openxmlformats.org/officeDocument/2006/relationships" id="259" r:id="R0d785eb1e6ef4304"/>
    <p:sldId xmlns:r="http://schemas.openxmlformats.org/officeDocument/2006/relationships" id="260" r:id="R8a59d413830c4b22"/>
    <p:sldId xmlns:r="http://schemas.openxmlformats.org/officeDocument/2006/relationships" id="261" r:id="R26a86f589c3f404c"/>
    <p:sldId xmlns:r="http://schemas.openxmlformats.org/officeDocument/2006/relationships" id="262" r:id="Rc91eb1d7731b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ccac7d2f74195" /><Relationship Type="http://schemas.openxmlformats.org/officeDocument/2006/relationships/slide" Target="/ppt/slides/slide1.xml" Id="R68ae661b2ca9404a" /><Relationship Type="http://schemas.openxmlformats.org/officeDocument/2006/relationships/slide" Target="/ppt/slides/slide2.xml" Id="R0e06f568071e4cc0" /><Relationship Type="http://schemas.openxmlformats.org/officeDocument/2006/relationships/slide" Target="/ppt/slides/slide3.xml" Id="R20a04b48aa3d48f0" /><Relationship Type="http://schemas.openxmlformats.org/officeDocument/2006/relationships/slide" Target="/ppt/slides/slide4.xml" Id="R0d785eb1e6ef4304" /><Relationship Type="http://schemas.openxmlformats.org/officeDocument/2006/relationships/slide" Target="/ppt/slides/slide5.xml" Id="R8a59d413830c4b22" /><Relationship Type="http://schemas.openxmlformats.org/officeDocument/2006/relationships/slide" Target="/ppt/slides/slide6.xml" Id="R26a86f589c3f404c" /><Relationship Type="http://schemas.openxmlformats.org/officeDocument/2006/relationships/slide" Target="/ppt/slides/slide7.xml" Id="Rc91eb1d7731b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b2878e3e4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ca6e8c2c847c1" /><Relationship Type="http://schemas.openxmlformats.org/officeDocument/2006/relationships/theme" Target="/ppt/slideMasters/theme/theme1.xml" Id="R034abad27fac43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ca6e8c2c847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9a46c1458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f97b4ff81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6d8cdde0546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8adad5919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7092450447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169bab25041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653be852042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YLVEN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16 493 912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BREDAHL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936 760 880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