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eefc17eaf242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8b609bb1004142"/>
  </p:sldMasterIdLst>
  <p:sldIdLst>
    <p:sldId xmlns:r="http://schemas.openxmlformats.org/officeDocument/2006/relationships" id="256" r:id="R58d7eec50c3d487c"/>
    <p:sldId xmlns:r="http://schemas.openxmlformats.org/officeDocument/2006/relationships" id="257" r:id="R65c4deaa94b84d7f"/>
    <p:sldId xmlns:r="http://schemas.openxmlformats.org/officeDocument/2006/relationships" id="258" r:id="R923c054fcc834f4f"/>
    <p:sldId xmlns:r="http://schemas.openxmlformats.org/officeDocument/2006/relationships" id="259" r:id="Rba7774b994424f0e"/>
    <p:sldId xmlns:r="http://schemas.openxmlformats.org/officeDocument/2006/relationships" id="260" r:id="R6e7196609def4a4f"/>
    <p:sldId xmlns:r="http://schemas.openxmlformats.org/officeDocument/2006/relationships" id="261" r:id="R0d6d42487a374bab"/>
    <p:sldId xmlns:r="http://schemas.openxmlformats.org/officeDocument/2006/relationships" id="262" r:id="R21d858567a8a4f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b609bb1004142" /><Relationship Type="http://schemas.openxmlformats.org/officeDocument/2006/relationships/slide" Target="/ppt/slides/slide1.xml" Id="R58d7eec50c3d487c" /><Relationship Type="http://schemas.openxmlformats.org/officeDocument/2006/relationships/slide" Target="/ppt/slides/slide2.xml" Id="R65c4deaa94b84d7f" /><Relationship Type="http://schemas.openxmlformats.org/officeDocument/2006/relationships/slide" Target="/ppt/slides/slide3.xml" Id="R923c054fcc834f4f" /><Relationship Type="http://schemas.openxmlformats.org/officeDocument/2006/relationships/slide" Target="/ppt/slides/slide4.xml" Id="Rba7774b994424f0e" /><Relationship Type="http://schemas.openxmlformats.org/officeDocument/2006/relationships/slide" Target="/ppt/slides/slide5.xml" Id="R6e7196609def4a4f" /><Relationship Type="http://schemas.openxmlformats.org/officeDocument/2006/relationships/slide" Target="/ppt/slides/slide6.xml" Id="R0d6d42487a374bab" /><Relationship Type="http://schemas.openxmlformats.org/officeDocument/2006/relationships/slide" Target="/ppt/slides/slide7.xml" Id="R21d858567a8a4f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4e7517f99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958a3c08a48df" /><Relationship Type="http://schemas.openxmlformats.org/officeDocument/2006/relationships/theme" Target="/ppt/slideMasters/theme/theme1.xml" Id="Refcbefdbcd344d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2958a3c08a48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e7f26beec46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55ca902e34e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d6ede75cc40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5ae6b63aa48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929c5445549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30e974e704b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9416c935d41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SMUKT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SMUKT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696 436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696 436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ANDRÉ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Jørgens vei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936 801 005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SMUKT HOLDING AS</a:t>
            </a:r>
          </a:p>
        </p:txBody>
      </p:sp>
    </p:spTree>
  </p:cSld>
  <p:clrMapOvr>
    <a:masterClrMapping xmlns:a="http://schemas.openxmlformats.org/drawingml/2006/main"/>
  </p:clrMapOvr>
</p:sld>
</file>