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0e254812e43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43c2986e84b70"/>
  </p:sldMasterIdLst>
  <p:sldIdLst>
    <p:sldId xmlns:r="http://schemas.openxmlformats.org/officeDocument/2006/relationships" id="256" r:id="R2badb2e32aa646bf"/>
    <p:sldId xmlns:r="http://schemas.openxmlformats.org/officeDocument/2006/relationships" id="257" r:id="Rf271292052104df4"/>
    <p:sldId xmlns:r="http://schemas.openxmlformats.org/officeDocument/2006/relationships" id="258" r:id="R16da373bf6a84896"/>
    <p:sldId xmlns:r="http://schemas.openxmlformats.org/officeDocument/2006/relationships" id="259" r:id="R7c100b85f1d548b8"/>
    <p:sldId xmlns:r="http://schemas.openxmlformats.org/officeDocument/2006/relationships" id="260" r:id="Rc7b11e17f4404bb0"/>
    <p:sldId xmlns:r="http://schemas.openxmlformats.org/officeDocument/2006/relationships" id="261" r:id="Rb4dd659c0cfd41b0"/>
    <p:sldId xmlns:r="http://schemas.openxmlformats.org/officeDocument/2006/relationships" id="262" r:id="R5a9807cf175145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43c2986e84b70" /><Relationship Type="http://schemas.openxmlformats.org/officeDocument/2006/relationships/slide" Target="/ppt/slides/slide1.xml" Id="R2badb2e32aa646bf" /><Relationship Type="http://schemas.openxmlformats.org/officeDocument/2006/relationships/slide" Target="/ppt/slides/slide2.xml" Id="Rf271292052104df4" /><Relationship Type="http://schemas.openxmlformats.org/officeDocument/2006/relationships/slide" Target="/ppt/slides/slide3.xml" Id="R16da373bf6a84896" /><Relationship Type="http://schemas.openxmlformats.org/officeDocument/2006/relationships/slide" Target="/ppt/slides/slide4.xml" Id="R7c100b85f1d548b8" /><Relationship Type="http://schemas.openxmlformats.org/officeDocument/2006/relationships/slide" Target="/ppt/slides/slide5.xml" Id="Rc7b11e17f4404bb0" /><Relationship Type="http://schemas.openxmlformats.org/officeDocument/2006/relationships/slide" Target="/ppt/slides/slide6.xml" Id="Rb4dd659c0cfd41b0" /><Relationship Type="http://schemas.openxmlformats.org/officeDocument/2006/relationships/slide" Target="/ppt/slides/slide7.xml" Id="R5a9807cf175145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ff10f5b5d4e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00fa598f14094" /><Relationship Type="http://schemas.openxmlformats.org/officeDocument/2006/relationships/theme" Target="/ppt/slideMasters/theme/theme1.xml" Id="R0459b0c5022d4d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d00fa598f140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b6f9164394f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5d0460d9a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7f978452f46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adbc4f9f9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a0c96c95c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45b0d7a6a2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e0347a887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JENSSEN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−7 855 252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78 936 827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1 021 548 451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1 251 782 507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 JENSSEN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JENSSEN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129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937 070 721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JENSSEN HOLDING AS</a:t>
            </a:r>
          </a:p>
        </p:txBody>
      </p:sp>
    </p:spTree>
  </p:cSld>
  <p:clrMapOvr>
    <a:masterClrMapping xmlns:a="http://schemas.openxmlformats.org/drawingml/2006/main"/>
  </p:clrMapOvr>
</p:sld>
</file>