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e4ba54eb245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df06fba5946d1"/>
  </p:sldMasterIdLst>
  <p:sldIdLst>
    <p:sldId xmlns:r="http://schemas.openxmlformats.org/officeDocument/2006/relationships" id="256" r:id="Rb937e5abff1f44ad"/>
    <p:sldId xmlns:r="http://schemas.openxmlformats.org/officeDocument/2006/relationships" id="257" r:id="R9cae9146d3f84499"/>
    <p:sldId xmlns:r="http://schemas.openxmlformats.org/officeDocument/2006/relationships" id="258" r:id="R35fc2ad954f64f58"/>
    <p:sldId xmlns:r="http://schemas.openxmlformats.org/officeDocument/2006/relationships" id="259" r:id="Ra386dea3ddfb4785"/>
    <p:sldId xmlns:r="http://schemas.openxmlformats.org/officeDocument/2006/relationships" id="260" r:id="R5bc7d53300324644"/>
    <p:sldId xmlns:r="http://schemas.openxmlformats.org/officeDocument/2006/relationships" id="261" r:id="R480cc51cbcc640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df06fba5946d1" /><Relationship Type="http://schemas.openxmlformats.org/officeDocument/2006/relationships/slide" Target="/ppt/slides/slide1.xml" Id="Rb937e5abff1f44ad" /><Relationship Type="http://schemas.openxmlformats.org/officeDocument/2006/relationships/slide" Target="/ppt/slides/slide2.xml" Id="R9cae9146d3f84499" /><Relationship Type="http://schemas.openxmlformats.org/officeDocument/2006/relationships/slide" Target="/ppt/slides/slide3.xml" Id="R35fc2ad954f64f58" /><Relationship Type="http://schemas.openxmlformats.org/officeDocument/2006/relationships/slide" Target="/ppt/slides/slide4.xml" Id="Ra386dea3ddfb4785" /><Relationship Type="http://schemas.openxmlformats.org/officeDocument/2006/relationships/slide" Target="/ppt/slides/slide5.xml" Id="R5bc7d53300324644" /><Relationship Type="http://schemas.openxmlformats.org/officeDocument/2006/relationships/slide" Target="/ppt/slides/slide6.xml" Id="R480cc51cbcc640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89e9b9cbd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27eb49661449d" /><Relationship Type="http://schemas.openxmlformats.org/officeDocument/2006/relationships/theme" Target="/ppt/slideMasters/theme/theme1.xml" Id="R6b8a2645cae349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27eb4966144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f17843f014c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b14f5b43042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ce8b153df48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ac62edfe04c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a435ca82d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e17ac37d8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