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cb8f2182241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210bff8584f8d"/>
  </p:sldMasterIdLst>
  <p:sldIdLst>
    <p:sldId xmlns:r="http://schemas.openxmlformats.org/officeDocument/2006/relationships" id="256" r:id="Rc361ba2fc1ee4ed7"/>
    <p:sldId xmlns:r="http://schemas.openxmlformats.org/officeDocument/2006/relationships" id="257" r:id="R6506d1607fef46c7"/>
    <p:sldId xmlns:r="http://schemas.openxmlformats.org/officeDocument/2006/relationships" id="258" r:id="R4590d9aa16b64acc"/>
    <p:sldId xmlns:r="http://schemas.openxmlformats.org/officeDocument/2006/relationships" id="259" r:id="Rcfaeda3c412e4ac6"/>
    <p:sldId xmlns:r="http://schemas.openxmlformats.org/officeDocument/2006/relationships" id="260" r:id="R3b52cbea73934648"/>
    <p:sldId xmlns:r="http://schemas.openxmlformats.org/officeDocument/2006/relationships" id="261" r:id="Re78b1d82400f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210bff8584f8d" /><Relationship Type="http://schemas.openxmlformats.org/officeDocument/2006/relationships/slide" Target="/ppt/slides/slide1.xml" Id="Rc361ba2fc1ee4ed7" /><Relationship Type="http://schemas.openxmlformats.org/officeDocument/2006/relationships/slide" Target="/ppt/slides/slide2.xml" Id="R6506d1607fef46c7" /><Relationship Type="http://schemas.openxmlformats.org/officeDocument/2006/relationships/slide" Target="/ppt/slides/slide3.xml" Id="R4590d9aa16b64acc" /><Relationship Type="http://schemas.openxmlformats.org/officeDocument/2006/relationships/slide" Target="/ppt/slides/slide4.xml" Id="Rcfaeda3c412e4ac6" /><Relationship Type="http://schemas.openxmlformats.org/officeDocument/2006/relationships/slide" Target="/ppt/slides/slide5.xml" Id="R3b52cbea73934648" /><Relationship Type="http://schemas.openxmlformats.org/officeDocument/2006/relationships/slide" Target="/ppt/slides/slide6.xml" Id="Re78b1d82400f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dde0a084b48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816ab8fc1405f" /><Relationship Type="http://schemas.openxmlformats.org/officeDocument/2006/relationships/theme" Target="/ppt/slideMasters/theme/theme1.xml" Id="R3e6c63ede55b48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f816ab8fc140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8e2987f8a48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b6d7fad1e4f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e8c5cd09b46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f2804a065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3af4610e2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efabc6a344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