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ca130fe21b44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6d6069603c4f71"/>
  </p:sldMasterIdLst>
  <p:sldIdLst>
    <p:sldId xmlns:r="http://schemas.openxmlformats.org/officeDocument/2006/relationships" id="256" r:id="Ra4154bf60adf42e1"/>
    <p:sldId xmlns:r="http://schemas.openxmlformats.org/officeDocument/2006/relationships" id="257" r:id="Rd60348c9ccca4a63"/>
    <p:sldId xmlns:r="http://schemas.openxmlformats.org/officeDocument/2006/relationships" id="258" r:id="R8756554a209947f8"/>
    <p:sldId xmlns:r="http://schemas.openxmlformats.org/officeDocument/2006/relationships" id="259" r:id="R5e4da6ff83d44ec5"/>
    <p:sldId xmlns:r="http://schemas.openxmlformats.org/officeDocument/2006/relationships" id="260" r:id="Ref27b35cddda4f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6d6069603c4f71" /><Relationship Type="http://schemas.openxmlformats.org/officeDocument/2006/relationships/slide" Target="/ppt/slides/slide1.xml" Id="Ra4154bf60adf42e1" /><Relationship Type="http://schemas.openxmlformats.org/officeDocument/2006/relationships/slide" Target="/ppt/slides/slide2.xml" Id="Rd60348c9ccca4a63" /><Relationship Type="http://schemas.openxmlformats.org/officeDocument/2006/relationships/slide" Target="/ppt/slides/slide3.xml" Id="R8756554a209947f8" /><Relationship Type="http://schemas.openxmlformats.org/officeDocument/2006/relationships/slide" Target="/ppt/slides/slide4.xml" Id="R5e4da6ff83d44ec5" /><Relationship Type="http://schemas.openxmlformats.org/officeDocument/2006/relationships/slide" Target="/ppt/slides/slide5.xml" Id="Ref27b35cddda4f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0aeedda65e43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bf463d9194b38" /><Relationship Type="http://schemas.openxmlformats.org/officeDocument/2006/relationships/theme" Target="/ppt/slideMasters/theme/theme1.xml" Id="Rd4d23389b7a648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9bf463d9194b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e1ede1e9f40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802c9c98248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bcc3295f24e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345bc062743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c55277f214b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LID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LID REVISJON &amp; RÅDGIVNING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937 366 752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 REVISJON &amp; RÅDGIVNING AS</a:t>
            </a:r>
          </a:p>
        </p:txBody>
      </p:sp>
    </p:spTree>
  </p:cSld>
  <p:clrMapOvr>
    <a:masterClrMapping xmlns:a="http://schemas.openxmlformats.org/drawingml/2006/main"/>
  </p:clrMapOvr>
</p:sld>
</file>