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81c518cb114b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d656ea05e54716"/>
  </p:sldMasterIdLst>
  <p:sldIdLst>
    <p:sldId xmlns:r="http://schemas.openxmlformats.org/officeDocument/2006/relationships" id="256" r:id="Rd63116ce056141b1"/>
    <p:sldId xmlns:r="http://schemas.openxmlformats.org/officeDocument/2006/relationships" id="257" r:id="R695c806746914219"/>
    <p:sldId xmlns:r="http://schemas.openxmlformats.org/officeDocument/2006/relationships" id="258" r:id="R29c3ed1e394c4f05"/>
    <p:sldId xmlns:r="http://schemas.openxmlformats.org/officeDocument/2006/relationships" id="259" r:id="Re658756f0c3b46ea"/>
    <p:sldId xmlns:r="http://schemas.openxmlformats.org/officeDocument/2006/relationships" id="260" r:id="Rd3423802a08d443b"/>
    <p:sldId xmlns:r="http://schemas.openxmlformats.org/officeDocument/2006/relationships" id="261" r:id="R43e393e26b7e47a8"/>
    <p:sldId xmlns:r="http://schemas.openxmlformats.org/officeDocument/2006/relationships" id="262" r:id="R4c8ee44e19e744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d656ea05e54716" /><Relationship Type="http://schemas.openxmlformats.org/officeDocument/2006/relationships/slide" Target="/ppt/slides/slide1.xml" Id="Rd63116ce056141b1" /><Relationship Type="http://schemas.openxmlformats.org/officeDocument/2006/relationships/slide" Target="/ppt/slides/slide2.xml" Id="R695c806746914219" /><Relationship Type="http://schemas.openxmlformats.org/officeDocument/2006/relationships/slide" Target="/ppt/slides/slide3.xml" Id="R29c3ed1e394c4f05" /><Relationship Type="http://schemas.openxmlformats.org/officeDocument/2006/relationships/slide" Target="/ppt/slides/slide4.xml" Id="Re658756f0c3b46ea" /><Relationship Type="http://schemas.openxmlformats.org/officeDocument/2006/relationships/slide" Target="/ppt/slides/slide5.xml" Id="Rd3423802a08d443b" /><Relationship Type="http://schemas.openxmlformats.org/officeDocument/2006/relationships/slide" Target="/ppt/slides/slide6.xml" Id="R43e393e26b7e47a8" /><Relationship Type="http://schemas.openxmlformats.org/officeDocument/2006/relationships/slide" Target="/ppt/slides/slide7.xml" Id="R4c8ee44e19e744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dc79b1e65948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e08678a7449e6" /><Relationship Type="http://schemas.openxmlformats.org/officeDocument/2006/relationships/theme" Target="/ppt/slideMasters/theme/theme1.xml" Id="R757e3bc0f84b44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2e08678a7449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b67f5634f4f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aa17fd9a84d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6d812231e48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ced065e124b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97b552bb045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e6bbdbded40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fe875150e40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BERGSLEP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BERGSLEP INVEST AS ble etablert [år] og holder til i Sylte.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1 593 130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12 749 797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12 888 484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ARVE BERGET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6144 Sylte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937 712 421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