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a4123f63d441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514a7493bb4a8c"/>
  </p:sldMasterIdLst>
  <p:sldIdLst>
    <p:sldId xmlns:r="http://schemas.openxmlformats.org/officeDocument/2006/relationships" id="256" r:id="R0eb01b727324455d"/>
    <p:sldId xmlns:r="http://schemas.openxmlformats.org/officeDocument/2006/relationships" id="257" r:id="Rd8dcfbf346c14a2d"/>
    <p:sldId xmlns:r="http://schemas.openxmlformats.org/officeDocument/2006/relationships" id="258" r:id="Re6cae1d9a0fb463f"/>
    <p:sldId xmlns:r="http://schemas.openxmlformats.org/officeDocument/2006/relationships" id="259" r:id="Rac13534bdfc54f5a"/>
    <p:sldId xmlns:r="http://schemas.openxmlformats.org/officeDocument/2006/relationships" id="260" r:id="R9684c64d65384597"/>
    <p:sldId xmlns:r="http://schemas.openxmlformats.org/officeDocument/2006/relationships" id="261" r:id="Rb1f38727f1d24464"/>
    <p:sldId xmlns:r="http://schemas.openxmlformats.org/officeDocument/2006/relationships" id="262" r:id="Re25a351addff48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514a7493bb4a8c" /><Relationship Type="http://schemas.openxmlformats.org/officeDocument/2006/relationships/slide" Target="/ppt/slides/slide1.xml" Id="R0eb01b727324455d" /><Relationship Type="http://schemas.openxmlformats.org/officeDocument/2006/relationships/slide" Target="/ppt/slides/slide2.xml" Id="Rd8dcfbf346c14a2d" /><Relationship Type="http://schemas.openxmlformats.org/officeDocument/2006/relationships/slide" Target="/ppt/slides/slide3.xml" Id="Re6cae1d9a0fb463f" /><Relationship Type="http://schemas.openxmlformats.org/officeDocument/2006/relationships/slide" Target="/ppt/slides/slide4.xml" Id="Rac13534bdfc54f5a" /><Relationship Type="http://schemas.openxmlformats.org/officeDocument/2006/relationships/slide" Target="/ppt/slides/slide5.xml" Id="R9684c64d65384597" /><Relationship Type="http://schemas.openxmlformats.org/officeDocument/2006/relationships/slide" Target="/ppt/slides/slide6.xml" Id="Rb1f38727f1d24464" /><Relationship Type="http://schemas.openxmlformats.org/officeDocument/2006/relationships/slide" Target="/ppt/slides/slide7.xml" Id="Re25a351addff48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95cf8dc8124e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9c07e9d5245b8" /><Relationship Type="http://schemas.openxmlformats.org/officeDocument/2006/relationships/theme" Target="/ppt/slideMasters/theme/theme1.xml" Id="Rd69958e1348343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89c07e9d5245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71b06bb7244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5e3d88d6649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45a2fca904f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a5cb66b404a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4cc8d4f4d4e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0bd84f47545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a4c94cdd843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AERON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AERON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AERON AS ble etablert [år] og holder til i Flekkefjord.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AERON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AERON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AERON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781 649 931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55 692 203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46 884 587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68 658 147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322 837 499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AERON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 OFFSHORE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AERON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Vardhei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4405 Flekkefjord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32 78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adm@aeron.no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www.aeron.no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937 775 741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AERON AS</a:t>
            </a:r>
          </a:p>
        </p:txBody>
      </p:sp>
    </p:spTree>
  </p:cSld>
  <p:clrMapOvr>
    <a:masterClrMapping xmlns:a="http://schemas.openxmlformats.org/drawingml/2006/main"/>
  </p:clrMapOvr>
</p:sld>
</file>