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72d8cf10fe349d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baf1a908a784580"/>
  </p:sldMasterIdLst>
  <p:sldIdLst>
    <p:sldId xmlns:r="http://schemas.openxmlformats.org/officeDocument/2006/relationships" id="256" r:id="Redb5f68d73e6498f"/>
    <p:sldId xmlns:r="http://schemas.openxmlformats.org/officeDocument/2006/relationships" id="257" r:id="R65f850c3674c468b"/>
    <p:sldId xmlns:r="http://schemas.openxmlformats.org/officeDocument/2006/relationships" id="258" r:id="Rfc61be8f4f87429d"/>
    <p:sldId xmlns:r="http://schemas.openxmlformats.org/officeDocument/2006/relationships" id="259" r:id="Rba17a1afbe6e48c0"/>
    <p:sldId xmlns:r="http://schemas.openxmlformats.org/officeDocument/2006/relationships" id="260" r:id="R56140d957391456d"/>
    <p:sldId xmlns:r="http://schemas.openxmlformats.org/officeDocument/2006/relationships" id="261" r:id="Re96c5380f9714d3b"/>
    <p:sldId xmlns:r="http://schemas.openxmlformats.org/officeDocument/2006/relationships" id="262" r:id="Re62118df6e284a4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baf1a908a784580" /><Relationship Type="http://schemas.openxmlformats.org/officeDocument/2006/relationships/slide" Target="/ppt/slides/slide1.xml" Id="Redb5f68d73e6498f" /><Relationship Type="http://schemas.openxmlformats.org/officeDocument/2006/relationships/slide" Target="/ppt/slides/slide2.xml" Id="R65f850c3674c468b" /><Relationship Type="http://schemas.openxmlformats.org/officeDocument/2006/relationships/slide" Target="/ppt/slides/slide3.xml" Id="Rfc61be8f4f87429d" /><Relationship Type="http://schemas.openxmlformats.org/officeDocument/2006/relationships/slide" Target="/ppt/slides/slide4.xml" Id="Rba17a1afbe6e48c0" /><Relationship Type="http://schemas.openxmlformats.org/officeDocument/2006/relationships/slide" Target="/ppt/slides/slide5.xml" Id="R56140d957391456d" /><Relationship Type="http://schemas.openxmlformats.org/officeDocument/2006/relationships/slide" Target="/ppt/slides/slide6.xml" Id="Re96c5380f9714d3b" /><Relationship Type="http://schemas.openxmlformats.org/officeDocument/2006/relationships/slide" Target="/ppt/slides/slide7.xml" Id="Re62118df6e284a4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a6288cbeb05466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c8c285330c4f84" /><Relationship Type="http://schemas.openxmlformats.org/officeDocument/2006/relationships/theme" Target="/ppt/slideMasters/theme/theme1.xml" Id="R86ce34553e3045f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ac8c285330c4f8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1dfef68b74456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b3758046ee4e0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401a5cd5a0440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a7bea8a45941b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442d277e414f1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28d908b0e84d6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507c4426a54c1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JAN AAS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JAN AAS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JAN AAS AS ble etablert [år] og holder til i Auli.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JAN AAS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JAN AAS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JAN AAS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−1 563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−1 563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−555 975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JAN AAS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AAS JAN OVE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JAN AAS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Flakstad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1929 Auli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939 021 027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JAN AAS AS</a:t>
            </a:r>
          </a:p>
        </p:txBody>
      </p:sp>
    </p:spTree>
  </p:cSld>
  <p:clrMapOvr>
    <a:masterClrMapping xmlns:a="http://schemas.openxmlformats.org/drawingml/2006/main"/>
  </p:clrMapOvr>
</p:sld>
</file>