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ece43ca4c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6063a24834722"/>
  </p:sldMasterIdLst>
  <p:sldIdLst>
    <p:sldId xmlns:r="http://schemas.openxmlformats.org/officeDocument/2006/relationships" id="256" r:id="Rab8bf42b77154153"/>
    <p:sldId xmlns:r="http://schemas.openxmlformats.org/officeDocument/2006/relationships" id="257" r:id="Re61c910b0584438b"/>
    <p:sldId xmlns:r="http://schemas.openxmlformats.org/officeDocument/2006/relationships" id="258" r:id="Rfd3e32f9dc2e49ed"/>
    <p:sldId xmlns:r="http://schemas.openxmlformats.org/officeDocument/2006/relationships" id="259" r:id="Rdb71dae144d94a56"/>
    <p:sldId xmlns:r="http://schemas.openxmlformats.org/officeDocument/2006/relationships" id="260" r:id="R7b0c2ccd5bf9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6063a24834722" /><Relationship Type="http://schemas.openxmlformats.org/officeDocument/2006/relationships/slide" Target="/ppt/slides/slide1.xml" Id="Rab8bf42b77154153" /><Relationship Type="http://schemas.openxmlformats.org/officeDocument/2006/relationships/slide" Target="/ppt/slides/slide2.xml" Id="Re61c910b0584438b" /><Relationship Type="http://schemas.openxmlformats.org/officeDocument/2006/relationships/slide" Target="/ppt/slides/slide3.xml" Id="Rfd3e32f9dc2e49ed" /><Relationship Type="http://schemas.openxmlformats.org/officeDocument/2006/relationships/slide" Target="/ppt/slides/slide4.xml" Id="Rdb71dae144d94a56" /><Relationship Type="http://schemas.openxmlformats.org/officeDocument/2006/relationships/slide" Target="/ppt/slides/slide5.xml" Id="R7b0c2ccd5bf9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9556134728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05c2752dd4761" /><Relationship Type="http://schemas.openxmlformats.org/officeDocument/2006/relationships/theme" Target="/ppt/slideMasters/theme/theme1.xml" Id="R1161cdd15156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a05c2752dd47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317a93284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7f6f73002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45cb5f287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af9c81573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00bccc3c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MOKASTET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MOKASTET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939 439 749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MOKASTET DATA AS</a:t>
            </a:r>
          </a:p>
        </p:txBody>
      </p:sp>
    </p:spTree>
  </p:cSld>
  <p:clrMapOvr>
    <a:masterClrMapping xmlns:a="http://schemas.openxmlformats.org/drawingml/2006/main"/>
  </p:clrMapOvr>
</p:sld>
</file>