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cd8b35f017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3bd00ae05943a9"/>
  </p:sldMasterIdLst>
  <p:sldIdLst>
    <p:sldId xmlns:r="http://schemas.openxmlformats.org/officeDocument/2006/relationships" id="256" r:id="R2b370e80366d4423"/>
    <p:sldId xmlns:r="http://schemas.openxmlformats.org/officeDocument/2006/relationships" id="257" r:id="R18319d01fa064724"/>
    <p:sldId xmlns:r="http://schemas.openxmlformats.org/officeDocument/2006/relationships" id="258" r:id="Rabcb66d4e14a4126"/>
    <p:sldId xmlns:r="http://schemas.openxmlformats.org/officeDocument/2006/relationships" id="259" r:id="Red8d260d623940b1"/>
    <p:sldId xmlns:r="http://schemas.openxmlformats.org/officeDocument/2006/relationships" id="260" r:id="R4ffeaa2fb0094814"/>
    <p:sldId xmlns:r="http://schemas.openxmlformats.org/officeDocument/2006/relationships" id="261" r:id="R2f2591e0ddc44a1f"/>
    <p:sldId xmlns:r="http://schemas.openxmlformats.org/officeDocument/2006/relationships" id="262" r:id="R783964f8b64141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3bd00ae05943a9" /><Relationship Type="http://schemas.openxmlformats.org/officeDocument/2006/relationships/slide" Target="/ppt/slides/slide1.xml" Id="R2b370e80366d4423" /><Relationship Type="http://schemas.openxmlformats.org/officeDocument/2006/relationships/slide" Target="/ppt/slides/slide2.xml" Id="R18319d01fa064724" /><Relationship Type="http://schemas.openxmlformats.org/officeDocument/2006/relationships/slide" Target="/ppt/slides/slide3.xml" Id="Rabcb66d4e14a4126" /><Relationship Type="http://schemas.openxmlformats.org/officeDocument/2006/relationships/slide" Target="/ppt/slides/slide4.xml" Id="Red8d260d623940b1" /><Relationship Type="http://schemas.openxmlformats.org/officeDocument/2006/relationships/slide" Target="/ppt/slides/slide5.xml" Id="R4ffeaa2fb0094814" /><Relationship Type="http://schemas.openxmlformats.org/officeDocument/2006/relationships/slide" Target="/ppt/slides/slide6.xml" Id="R2f2591e0ddc44a1f" /><Relationship Type="http://schemas.openxmlformats.org/officeDocument/2006/relationships/slide" Target="/ppt/slides/slide7.xml" Id="R783964f8b64141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ddd14a9c3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0b8da98d4b18" /><Relationship Type="http://schemas.openxmlformats.org/officeDocument/2006/relationships/theme" Target="/ppt/slideMasters/theme/theme1.xml" Id="R0f2bd915a5f1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7c0b8da98d4b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0f41caf8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b9fce605c48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b8338c0f3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a151db16d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32ff3a6904e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60b43c3504e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391e542d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HABER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HABER AS ble etablert [år] og holder til i Tjøme.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684 935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720 541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3 941 520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MARI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MARTIN BERGAN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JAN-ERIK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HÆREID REIDUN BERGAN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Mågerøveien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3145 Tjøme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04 45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hareid@allianceventure.com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939 511 237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HABER AS</a:t>
            </a:r>
          </a:p>
        </p:txBody>
      </p:sp>
    </p:spTree>
  </p:cSld>
  <p:clrMapOvr>
    <a:masterClrMapping xmlns:a="http://schemas.openxmlformats.org/drawingml/2006/main"/>
  </p:clrMapOvr>
</p:sld>
</file>