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671d69d26143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82caf653864e2c"/>
  </p:sldMasterIdLst>
  <p:sldIdLst>
    <p:sldId xmlns:r="http://schemas.openxmlformats.org/officeDocument/2006/relationships" id="256" r:id="R9b1993fbee694e6d"/>
    <p:sldId xmlns:r="http://schemas.openxmlformats.org/officeDocument/2006/relationships" id="257" r:id="R74a396716d5945f0"/>
    <p:sldId xmlns:r="http://schemas.openxmlformats.org/officeDocument/2006/relationships" id="258" r:id="R3883425ca3a84f6f"/>
    <p:sldId xmlns:r="http://schemas.openxmlformats.org/officeDocument/2006/relationships" id="259" r:id="R8668b9add9e441bc"/>
    <p:sldId xmlns:r="http://schemas.openxmlformats.org/officeDocument/2006/relationships" id="260" r:id="Rdb584e8593dd43a1"/>
    <p:sldId xmlns:r="http://schemas.openxmlformats.org/officeDocument/2006/relationships" id="261" r:id="Rfa95a8faa24148de"/>
    <p:sldId xmlns:r="http://schemas.openxmlformats.org/officeDocument/2006/relationships" id="262" r:id="R4f5d369ae6dc42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82caf653864e2c" /><Relationship Type="http://schemas.openxmlformats.org/officeDocument/2006/relationships/slide" Target="/ppt/slides/slide1.xml" Id="R9b1993fbee694e6d" /><Relationship Type="http://schemas.openxmlformats.org/officeDocument/2006/relationships/slide" Target="/ppt/slides/slide2.xml" Id="R74a396716d5945f0" /><Relationship Type="http://schemas.openxmlformats.org/officeDocument/2006/relationships/slide" Target="/ppt/slides/slide3.xml" Id="R3883425ca3a84f6f" /><Relationship Type="http://schemas.openxmlformats.org/officeDocument/2006/relationships/slide" Target="/ppt/slides/slide4.xml" Id="R8668b9add9e441bc" /><Relationship Type="http://schemas.openxmlformats.org/officeDocument/2006/relationships/slide" Target="/ppt/slides/slide5.xml" Id="Rdb584e8593dd43a1" /><Relationship Type="http://schemas.openxmlformats.org/officeDocument/2006/relationships/slide" Target="/ppt/slides/slide6.xml" Id="Rfa95a8faa24148de" /><Relationship Type="http://schemas.openxmlformats.org/officeDocument/2006/relationships/slide" Target="/ppt/slides/slide7.xml" Id="R4f5d369ae6dc42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85bd70ccba40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57488bb68415d" /><Relationship Type="http://schemas.openxmlformats.org/officeDocument/2006/relationships/theme" Target="/ppt/slideMasters/theme/theme1.xml" Id="R2f7975b2e5c047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d57488bb6841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b13954adb43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5316ed5cb46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599f2006349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92c6da83642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cba79a4294e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cbb714b584a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dece6a93e48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KÅLÅS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KÅLÅS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KÅLÅS BYGG AS ble etablert [år] og holder til i Eikangervåg.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KÅLÅS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KÅLÅS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KÅLÅS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48 088 767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1 533 249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948 448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9 999 168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33 767 380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KÅLÅS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LOSH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KÅLÅS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Torvhusmyrane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5913 Eikangervåg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35 33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lars@kalasbygg.no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940 215 897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KÅLÅS BYGG AS</a:t>
            </a:r>
          </a:p>
        </p:txBody>
      </p:sp>
    </p:spTree>
  </p:cSld>
  <p:clrMapOvr>
    <a:masterClrMapping xmlns:a="http://schemas.openxmlformats.org/drawingml/2006/main"/>
  </p:clrMapOvr>
</p:sld>
</file>