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e3e0d3741b4d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d1b5a7491942fc"/>
  </p:sldMasterIdLst>
  <p:sldIdLst>
    <p:sldId xmlns:r="http://schemas.openxmlformats.org/officeDocument/2006/relationships" id="256" r:id="Rceb8de3bf68f4955"/>
    <p:sldId xmlns:r="http://schemas.openxmlformats.org/officeDocument/2006/relationships" id="257" r:id="R978485155bed47e2"/>
    <p:sldId xmlns:r="http://schemas.openxmlformats.org/officeDocument/2006/relationships" id="258" r:id="R514a6d94a8854844"/>
    <p:sldId xmlns:r="http://schemas.openxmlformats.org/officeDocument/2006/relationships" id="259" r:id="Rf51459ff0691444a"/>
    <p:sldId xmlns:r="http://schemas.openxmlformats.org/officeDocument/2006/relationships" id="260" r:id="R07249d31431a43ef"/>
    <p:sldId xmlns:r="http://schemas.openxmlformats.org/officeDocument/2006/relationships" id="261" r:id="R79b0195eec994a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1b5a7491942fc" /><Relationship Type="http://schemas.openxmlformats.org/officeDocument/2006/relationships/slide" Target="/ppt/slides/slide1.xml" Id="Rceb8de3bf68f4955" /><Relationship Type="http://schemas.openxmlformats.org/officeDocument/2006/relationships/slide" Target="/ppt/slides/slide2.xml" Id="R978485155bed47e2" /><Relationship Type="http://schemas.openxmlformats.org/officeDocument/2006/relationships/slide" Target="/ppt/slides/slide3.xml" Id="R514a6d94a8854844" /><Relationship Type="http://schemas.openxmlformats.org/officeDocument/2006/relationships/slide" Target="/ppt/slides/slide4.xml" Id="Rf51459ff0691444a" /><Relationship Type="http://schemas.openxmlformats.org/officeDocument/2006/relationships/slide" Target="/ppt/slides/slide5.xml" Id="R07249d31431a43ef" /><Relationship Type="http://schemas.openxmlformats.org/officeDocument/2006/relationships/slide" Target="/ppt/slides/slide6.xml" Id="R79b0195eec994a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a25c28be7347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d3b247b414a98" /><Relationship Type="http://schemas.openxmlformats.org/officeDocument/2006/relationships/theme" Target="/ppt/slideMasters/theme/theme1.xml" Id="R70724e3c917c40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ad3b247b414a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7a5b09ea24d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888f27c4043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d77fadb5747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c5496002c4c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70f5aaaee47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8f617c57b4a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940 308 607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SCHIA INVEST AS</a:t>
            </a:r>
          </a:p>
        </p:txBody>
      </p:sp>
    </p:spTree>
  </p:cSld>
  <p:clrMapOvr>
    <a:masterClrMapping xmlns:a="http://schemas.openxmlformats.org/drawingml/2006/main"/>
  </p:clrMapOvr>
</p:sld>
</file>