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8780d2f1ec4f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dc58d0bfae46df"/>
  </p:sldMasterIdLst>
  <p:sldIdLst>
    <p:sldId xmlns:r="http://schemas.openxmlformats.org/officeDocument/2006/relationships" id="256" r:id="R9fb7c0d706b34ea1"/>
    <p:sldId xmlns:r="http://schemas.openxmlformats.org/officeDocument/2006/relationships" id="257" r:id="Rb254d8c9ef20480d"/>
    <p:sldId xmlns:r="http://schemas.openxmlformats.org/officeDocument/2006/relationships" id="258" r:id="R572d1a6ec1c545c7"/>
    <p:sldId xmlns:r="http://schemas.openxmlformats.org/officeDocument/2006/relationships" id="259" r:id="Rc03d42b1a1034da7"/>
    <p:sldId xmlns:r="http://schemas.openxmlformats.org/officeDocument/2006/relationships" id="260" r:id="Ra32f21a73fd34d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dc58d0bfae46df" /><Relationship Type="http://schemas.openxmlformats.org/officeDocument/2006/relationships/slide" Target="/ppt/slides/slide1.xml" Id="R9fb7c0d706b34ea1" /><Relationship Type="http://schemas.openxmlformats.org/officeDocument/2006/relationships/slide" Target="/ppt/slides/slide2.xml" Id="Rb254d8c9ef20480d" /><Relationship Type="http://schemas.openxmlformats.org/officeDocument/2006/relationships/slide" Target="/ppt/slides/slide3.xml" Id="R572d1a6ec1c545c7" /><Relationship Type="http://schemas.openxmlformats.org/officeDocument/2006/relationships/slide" Target="/ppt/slides/slide4.xml" Id="Rc03d42b1a1034da7" /><Relationship Type="http://schemas.openxmlformats.org/officeDocument/2006/relationships/slide" Target="/ppt/slides/slide5.xml" Id="Ra32f21a73fd34d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c04b720a2049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43217f93be4f40" /><Relationship Type="http://schemas.openxmlformats.org/officeDocument/2006/relationships/theme" Target="/ppt/slideMasters/theme/theme1.xml" Id="Rfc656036492e4e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43217f93be4f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ad46ff051c4e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f58627a4048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d492fb5a1349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4616b26cff46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6ff0c62d854f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SCHIA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SCHIA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940 308 607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SCHIA INVEST AS</a:t>
            </a:r>
          </a:p>
        </p:txBody>
      </p:sp>
    </p:spTree>
  </p:cSld>
  <p:clrMapOvr>
    <a:masterClrMapping xmlns:a="http://schemas.openxmlformats.org/drawingml/2006/main"/>
  </p:clrMapOvr>
</p:sld>
</file>