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fde90eb14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ceebeaa0a4fac"/>
  </p:sldMasterIdLst>
  <p:sldIdLst>
    <p:sldId xmlns:r="http://schemas.openxmlformats.org/officeDocument/2006/relationships" id="256" r:id="R95d02dbbc3f94638"/>
    <p:sldId xmlns:r="http://schemas.openxmlformats.org/officeDocument/2006/relationships" id="257" r:id="R84b2e2f064dc42ee"/>
    <p:sldId xmlns:r="http://schemas.openxmlformats.org/officeDocument/2006/relationships" id="258" r:id="R0ee4b704b09e40bf"/>
    <p:sldId xmlns:r="http://schemas.openxmlformats.org/officeDocument/2006/relationships" id="259" r:id="R5322cb79082e4707"/>
    <p:sldId xmlns:r="http://schemas.openxmlformats.org/officeDocument/2006/relationships" id="260" r:id="Rd3e51c66df2245d8"/>
    <p:sldId xmlns:r="http://schemas.openxmlformats.org/officeDocument/2006/relationships" id="261" r:id="R3a3c42d2eb13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ceebeaa0a4fac" /><Relationship Type="http://schemas.openxmlformats.org/officeDocument/2006/relationships/slide" Target="/ppt/slides/slide1.xml" Id="R95d02dbbc3f94638" /><Relationship Type="http://schemas.openxmlformats.org/officeDocument/2006/relationships/slide" Target="/ppt/slides/slide2.xml" Id="R84b2e2f064dc42ee" /><Relationship Type="http://schemas.openxmlformats.org/officeDocument/2006/relationships/slide" Target="/ppt/slides/slide3.xml" Id="R0ee4b704b09e40bf" /><Relationship Type="http://schemas.openxmlformats.org/officeDocument/2006/relationships/slide" Target="/ppt/slides/slide4.xml" Id="R5322cb79082e4707" /><Relationship Type="http://schemas.openxmlformats.org/officeDocument/2006/relationships/slide" Target="/ppt/slides/slide5.xml" Id="Rd3e51c66df2245d8" /><Relationship Type="http://schemas.openxmlformats.org/officeDocument/2006/relationships/slide" Target="/ppt/slides/slide6.xml" Id="R3a3c42d2eb13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05cf48376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75623e5e4ba8" /><Relationship Type="http://schemas.openxmlformats.org/officeDocument/2006/relationships/theme" Target="/ppt/slideMasters/theme/theme1.xml" Id="R323d779b696f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f75623e5e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68576341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aaf9e002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df26a2529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dc954f5f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7ef49bc0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c306f723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