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f613603ce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43e961862466c"/>
  </p:sldMasterIdLst>
  <p:sldIdLst>
    <p:sldId xmlns:r="http://schemas.openxmlformats.org/officeDocument/2006/relationships" id="256" r:id="R8ef6a0eef7fd4189"/>
    <p:sldId xmlns:r="http://schemas.openxmlformats.org/officeDocument/2006/relationships" id="257" r:id="Rc3c604ca2ea542c4"/>
    <p:sldId xmlns:r="http://schemas.openxmlformats.org/officeDocument/2006/relationships" id="258" r:id="R7634f4c9c4ef4b91"/>
    <p:sldId xmlns:r="http://schemas.openxmlformats.org/officeDocument/2006/relationships" id="259" r:id="Rfc65ba45ba1c4022"/>
    <p:sldId xmlns:r="http://schemas.openxmlformats.org/officeDocument/2006/relationships" id="260" r:id="R2e64009e9b1848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43e961862466c" /><Relationship Type="http://schemas.openxmlformats.org/officeDocument/2006/relationships/slide" Target="/ppt/slides/slide1.xml" Id="R8ef6a0eef7fd4189" /><Relationship Type="http://schemas.openxmlformats.org/officeDocument/2006/relationships/slide" Target="/ppt/slides/slide2.xml" Id="Rc3c604ca2ea542c4" /><Relationship Type="http://schemas.openxmlformats.org/officeDocument/2006/relationships/slide" Target="/ppt/slides/slide3.xml" Id="R7634f4c9c4ef4b91" /><Relationship Type="http://schemas.openxmlformats.org/officeDocument/2006/relationships/slide" Target="/ppt/slides/slide4.xml" Id="Rfc65ba45ba1c4022" /><Relationship Type="http://schemas.openxmlformats.org/officeDocument/2006/relationships/slide" Target="/ppt/slides/slide5.xml" Id="R2e64009e9b1848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aec918d08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c13eacaa9466e" /><Relationship Type="http://schemas.openxmlformats.org/officeDocument/2006/relationships/theme" Target="/ppt/slideMasters/theme/theme1.xml" Id="Rc539447d8b66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c13eacaa9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00814d3464f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bc8d05f5047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2525df58f46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a7ca192ef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770453cfc48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 SPORT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