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3f19ba042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5c14a18f04003"/>
  </p:sldMasterIdLst>
  <p:sldIdLst>
    <p:sldId xmlns:r="http://schemas.openxmlformats.org/officeDocument/2006/relationships" id="256" r:id="Re8299bdb7d7f4614"/>
    <p:sldId xmlns:r="http://schemas.openxmlformats.org/officeDocument/2006/relationships" id="257" r:id="Ra8e2b5726b474526"/>
    <p:sldId xmlns:r="http://schemas.openxmlformats.org/officeDocument/2006/relationships" id="258" r:id="R85d7efc83d064353"/>
    <p:sldId xmlns:r="http://schemas.openxmlformats.org/officeDocument/2006/relationships" id="259" r:id="Rfcbdde0a7b46474f"/>
    <p:sldId xmlns:r="http://schemas.openxmlformats.org/officeDocument/2006/relationships" id="260" r:id="R3b5776bcb8ec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5c14a18f04003" /><Relationship Type="http://schemas.openxmlformats.org/officeDocument/2006/relationships/slide" Target="/ppt/slides/slide1.xml" Id="Re8299bdb7d7f4614" /><Relationship Type="http://schemas.openxmlformats.org/officeDocument/2006/relationships/slide" Target="/ppt/slides/slide2.xml" Id="Ra8e2b5726b474526" /><Relationship Type="http://schemas.openxmlformats.org/officeDocument/2006/relationships/slide" Target="/ppt/slides/slide3.xml" Id="R85d7efc83d064353" /><Relationship Type="http://schemas.openxmlformats.org/officeDocument/2006/relationships/slide" Target="/ppt/slides/slide4.xml" Id="Rfcbdde0a7b46474f" /><Relationship Type="http://schemas.openxmlformats.org/officeDocument/2006/relationships/slide" Target="/ppt/slides/slide5.xml" Id="R3b5776bcb8ec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c7823b0d4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d0a8f676743c6" /><Relationship Type="http://schemas.openxmlformats.org/officeDocument/2006/relationships/theme" Target="/ppt/slideMasters/theme/theme1.xml" Id="R4d7c7df8f1df4d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d0a8f6767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60e79c294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791be53ee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d0d898e674a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ecb5f5060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42d38b12a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