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036ccb65f34e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9a4f090a124c68"/>
  </p:sldMasterIdLst>
  <p:sldIdLst>
    <p:sldId xmlns:r="http://schemas.openxmlformats.org/officeDocument/2006/relationships" id="256" r:id="Rc422c4ebab4f455e"/>
    <p:sldId xmlns:r="http://schemas.openxmlformats.org/officeDocument/2006/relationships" id="257" r:id="Rad49426ff44843d2"/>
    <p:sldId xmlns:r="http://schemas.openxmlformats.org/officeDocument/2006/relationships" id="258" r:id="R8265dc2140fb4084"/>
    <p:sldId xmlns:r="http://schemas.openxmlformats.org/officeDocument/2006/relationships" id="259" r:id="R8a007fb4fc5d4b55"/>
    <p:sldId xmlns:r="http://schemas.openxmlformats.org/officeDocument/2006/relationships" id="260" r:id="R41c48206bac447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9a4f090a124c68" /><Relationship Type="http://schemas.openxmlformats.org/officeDocument/2006/relationships/slide" Target="/ppt/slides/slide1.xml" Id="Rc422c4ebab4f455e" /><Relationship Type="http://schemas.openxmlformats.org/officeDocument/2006/relationships/slide" Target="/ppt/slides/slide2.xml" Id="Rad49426ff44843d2" /><Relationship Type="http://schemas.openxmlformats.org/officeDocument/2006/relationships/slide" Target="/ppt/slides/slide3.xml" Id="R8265dc2140fb4084" /><Relationship Type="http://schemas.openxmlformats.org/officeDocument/2006/relationships/slide" Target="/ppt/slides/slide4.xml" Id="R8a007fb4fc5d4b55" /><Relationship Type="http://schemas.openxmlformats.org/officeDocument/2006/relationships/slide" Target="/ppt/slides/slide5.xml" Id="R41c48206bac447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5aaf499db746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8ebb342a5483c" /><Relationship Type="http://schemas.openxmlformats.org/officeDocument/2006/relationships/theme" Target="/ppt/slideMasters/theme/theme1.xml" Id="R162498ecb27645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b8ebb342a548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a2669fdd84c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7aea2202047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70c5de83a4b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e6b96dbb340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cb8346a9a4f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940 964 849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