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cd26d9406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81df40214471a"/>
  </p:sldMasterIdLst>
  <p:sldIdLst>
    <p:sldId xmlns:r="http://schemas.openxmlformats.org/officeDocument/2006/relationships" id="256" r:id="Readd9d58331d4a9e"/>
    <p:sldId xmlns:r="http://schemas.openxmlformats.org/officeDocument/2006/relationships" id="257" r:id="R70a37cd8ad8b47e8"/>
    <p:sldId xmlns:r="http://schemas.openxmlformats.org/officeDocument/2006/relationships" id="258" r:id="Rfb6e6d9b7a314eff"/>
    <p:sldId xmlns:r="http://schemas.openxmlformats.org/officeDocument/2006/relationships" id="259" r:id="Rd08b1625083942bd"/>
    <p:sldId xmlns:r="http://schemas.openxmlformats.org/officeDocument/2006/relationships" id="260" r:id="Rf3d6ebb3abdd4e2b"/>
    <p:sldId xmlns:r="http://schemas.openxmlformats.org/officeDocument/2006/relationships" id="261" r:id="Rf41e2bf57cb2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81df40214471a" /><Relationship Type="http://schemas.openxmlformats.org/officeDocument/2006/relationships/slide" Target="/ppt/slides/slide1.xml" Id="Readd9d58331d4a9e" /><Relationship Type="http://schemas.openxmlformats.org/officeDocument/2006/relationships/slide" Target="/ppt/slides/slide2.xml" Id="R70a37cd8ad8b47e8" /><Relationship Type="http://schemas.openxmlformats.org/officeDocument/2006/relationships/slide" Target="/ppt/slides/slide3.xml" Id="Rfb6e6d9b7a314eff" /><Relationship Type="http://schemas.openxmlformats.org/officeDocument/2006/relationships/slide" Target="/ppt/slides/slide4.xml" Id="Rd08b1625083942bd" /><Relationship Type="http://schemas.openxmlformats.org/officeDocument/2006/relationships/slide" Target="/ppt/slides/slide5.xml" Id="Rf3d6ebb3abdd4e2b" /><Relationship Type="http://schemas.openxmlformats.org/officeDocument/2006/relationships/slide" Target="/ppt/slides/slide6.xml" Id="Rf41e2bf57cb2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a2e609191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9f1ed3ba4087" /><Relationship Type="http://schemas.openxmlformats.org/officeDocument/2006/relationships/theme" Target="/ppt/slideMasters/theme/theme1.xml" Id="Reb9e73916b32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89f1ed3ba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272e6d01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5f69e4a0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7a3ab5f3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769b2efa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3d12828e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698b3131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OVTS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OPEDAL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