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a239b5acd945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d1f193a53146bf"/>
  </p:sldMasterIdLst>
  <p:sldIdLst>
    <p:sldId xmlns:r="http://schemas.openxmlformats.org/officeDocument/2006/relationships" id="256" r:id="R30ff490670d44cdf"/>
    <p:sldId xmlns:r="http://schemas.openxmlformats.org/officeDocument/2006/relationships" id="257" r:id="R88b535835a2844b1"/>
    <p:sldId xmlns:r="http://schemas.openxmlformats.org/officeDocument/2006/relationships" id="258" r:id="Rd66b1f49c0f349cc"/>
    <p:sldId xmlns:r="http://schemas.openxmlformats.org/officeDocument/2006/relationships" id="259" r:id="R8d73c297c27447b2"/>
    <p:sldId xmlns:r="http://schemas.openxmlformats.org/officeDocument/2006/relationships" id="260" r:id="R0a55218dc94a445b"/>
    <p:sldId xmlns:r="http://schemas.openxmlformats.org/officeDocument/2006/relationships" id="261" r:id="Rec0263ca55ed4da6"/>
    <p:sldId xmlns:r="http://schemas.openxmlformats.org/officeDocument/2006/relationships" id="262" r:id="R297f5b20036249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1f193a53146bf" /><Relationship Type="http://schemas.openxmlformats.org/officeDocument/2006/relationships/slide" Target="/ppt/slides/slide1.xml" Id="R30ff490670d44cdf" /><Relationship Type="http://schemas.openxmlformats.org/officeDocument/2006/relationships/slide" Target="/ppt/slides/slide2.xml" Id="R88b535835a2844b1" /><Relationship Type="http://schemas.openxmlformats.org/officeDocument/2006/relationships/slide" Target="/ppt/slides/slide3.xml" Id="Rd66b1f49c0f349cc" /><Relationship Type="http://schemas.openxmlformats.org/officeDocument/2006/relationships/slide" Target="/ppt/slides/slide4.xml" Id="R8d73c297c27447b2" /><Relationship Type="http://schemas.openxmlformats.org/officeDocument/2006/relationships/slide" Target="/ppt/slides/slide5.xml" Id="R0a55218dc94a445b" /><Relationship Type="http://schemas.openxmlformats.org/officeDocument/2006/relationships/slide" Target="/ppt/slides/slide6.xml" Id="Rec0263ca55ed4da6" /><Relationship Type="http://schemas.openxmlformats.org/officeDocument/2006/relationships/slide" Target="/ppt/slides/slide7.xml" Id="R297f5b20036249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f40816de0f42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90ba07ecf40c8" /><Relationship Type="http://schemas.openxmlformats.org/officeDocument/2006/relationships/theme" Target="/ppt/slideMasters/theme/theme1.xml" Id="R177e6c04144a44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790ba07ecf40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ff98952a042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f10f0875a4c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9c16262a24f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ba0bd94d448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620d1c71d4f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be9fd81544b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965ae68e74c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KALAS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KALAS INVEST AS ble etablert [år] og holder til i Honningsvåg.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−772 019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19 293 557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20 330 871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KJELL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LARS HELGE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9750 Honningsvåg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941 654 525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KALAS INVEST AS</a:t>
            </a:r>
          </a:p>
        </p:txBody>
      </p:sp>
    </p:spTree>
  </p:cSld>
  <p:clrMapOvr>
    <a:masterClrMapping xmlns:a="http://schemas.openxmlformats.org/drawingml/2006/main"/>
  </p:clrMapOvr>
</p:sld>
</file>