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629e4a498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861eb9cc046c6"/>
  </p:sldMasterIdLst>
  <p:sldIdLst>
    <p:sldId xmlns:r="http://schemas.openxmlformats.org/officeDocument/2006/relationships" id="256" r:id="R5dbf1c0d24b44ef5"/>
    <p:sldId xmlns:r="http://schemas.openxmlformats.org/officeDocument/2006/relationships" id="257" r:id="R568e72afe0f04e7c"/>
    <p:sldId xmlns:r="http://schemas.openxmlformats.org/officeDocument/2006/relationships" id="258" r:id="R5052bdfbdd84425e"/>
    <p:sldId xmlns:r="http://schemas.openxmlformats.org/officeDocument/2006/relationships" id="259" r:id="Rffb718fa41c44565"/>
    <p:sldId xmlns:r="http://schemas.openxmlformats.org/officeDocument/2006/relationships" id="260" r:id="Ra1d83cc44dcf4927"/>
    <p:sldId xmlns:r="http://schemas.openxmlformats.org/officeDocument/2006/relationships" id="261" r:id="R0a4a13f4c13c4bda"/>
    <p:sldId xmlns:r="http://schemas.openxmlformats.org/officeDocument/2006/relationships" id="262" r:id="Rf24159a8ab1a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861eb9cc046c6" /><Relationship Type="http://schemas.openxmlformats.org/officeDocument/2006/relationships/slide" Target="/ppt/slides/slide1.xml" Id="R5dbf1c0d24b44ef5" /><Relationship Type="http://schemas.openxmlformats.org/officeDocument/2006/relationships/slide" Target="/ppt/slides/slide2.xml" Id="R568e72afe0f04e7c" /><Relationship Type="http://schemas.openxmlformats.org/officeDocument/2006/relationships/slide" Target="/ppt/slides/slide3.xml" Id="R5052bdfbdd84425e" /><Relationship Type="http://schemas.openxmlformats.org/officeDocument/2006/relationships/slide" Target="/ppt/slides/slide4.xml" Id="Rffb718fa41c44565" /><Relationship Type="http://schemas.openxmlformats.org/officeDocument/2006/relationships/slide" Target="/ppt/slides/slide5.xml" Id="Ra1d83cc44dcf4927" /><Relationship Type="http://schemas.openxmlformats.org/officeDocument/2006/relationships/slide" Target="/ppt/slides/slide6.xml" Id="R0a4a13f4c13c4bda" /><Relationship Type="http://schemas.openxmlformats.org/officeDocument/2006/relationships/slide" Target="/ppt/slides/slide7.xml" Id="Rf24159a8ab1a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839982076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f3aad4a324241" /><Relationship Type="http://schemas.openxmlformats.org/officeDocument/2006/relationships/theme" Target="/ppt/slideMasters/theme/theme1.xml" Id="R69e18c2b243e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f3aad4a3242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3884e96a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1649d7ef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c7ed5431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38292808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5a54bbd9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7356bae4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f9b947c3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AUTOMOTIVE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AUTOMOTIVE ASA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SAXO BANK A/S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kongsbergautomotive.com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AUTOMOTIVE ASA</a:t>
            </a:r>
          </a:p>
        </p:txBody>
      </p:sp>
    </p:spTree>
  </p:cSld>
  <p:clrMapOvr>
    <a:masterClrMapping xmlns:a="http://schemas.openxmlformats.org/drawingml/2006/main"/>
  </p:clrMapOvr>
</p:sld>
</file>