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97f5a4855140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5e26c117604c2f"/>
  </p:sldMasterIdLst>
  <p:sldIdLst>
    <p:sldId xmlns:r="http://schemas.openxmlformats.org/officeDocument/2006/relationships" id="256" r:id="Rb5ee39e9cdc34114"/>
    <p:sldId xmlns:r="http://schemas.openxmlformats.org/officeDocument/2006/relationships" id="257" r:id="R6b6c789a2bb24a1b"/>
    <p:sldId xmlns:r="http://schemas.openxmlformats.org/officeDocument/2006/relationships" id="258" r:id="R7428dd7d9f5c44d6"/>
    <p:sldId xmlns:r="http://schemas.openxmlformats.org/officeDocument/2006/relationships" id="259" r:id="Rb920fd2207af4bbd"/>
    <p:sldId xmlns:r="http://schemas.openxmlformats.org/officeDocument/2006/relationships" id="260" r:id="Ra7c37ca02cab4ab4"/>
    <p:sldId xmlns:r="http://schemas.openxmlformats.org/officeDocument/2006/relationships" id="261" r:id="Rc34d1f04ea6b4f2b"/>
    <p:sldId xmlns:r="http://schemas.openxmlformats.org/officeDocument/2006/relationships" id="262" r:id="R5e76567792c745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5e26c117604c2f" /><Relationship Type="http://schemas.openxmlformats.org/officeDocument/2006/relationships/slide" Target="/ppt/slides/slide1.xml" Id="Rb5ee39e9cdc34114" /><Relationship Type="http://schemas.openxmlformats.org/officeDocument/2006/relationships/slide" Target="/ppt/slides/slide2.xml" Id="R6b6c789a2bb24a1b" /><Relationship Type="http://schemas.openxmlformats.org/officeDocument/2006/relationships/slide" Target="/ppt/slides/slide3.xml" Id="R7428dd7d9f5c44d6" /><Relationship Type="http://schemas.openxmlformats.org/officeDocument/2006/relationships/slide" Target="/ppt/slides/slide4.xml" Id="Rb920fd2207af4bbd" /><Relationship Type="http://schemas.openxmlformats.org/officeDocument/2006/relationships/slide" Target="/ppt/slides/slide5.xml" Id="Ra7c37ca02cab4ab4" /><Relationship Type="http://schemas.openxmlformats.org/officeDocument/2006/relationships/slide" Target="/ppt/slides/slide6.xml" Id="Rc34d1f04ea6b4f2b" /><Relationship Type="http://schemas.openxmlformats.org/officeDocument/2006/relationships/slide" Target="/ppt/slides/slide7.xml" Id="R5e76567792c745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ec147138a04d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7584024ea4407" /><Relationship Type="http://schemas.openxmlformats.org/officeDocument/2006/relationships/theme" Target="/ppt/slideMasters/theme/theme1.xml" Id="Redac19a1e3364b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f7584024ea44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a0eba53d644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11d3b33564e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2a2cae8f348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8b21b7fc840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64efa25424f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62bec66b240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c486891da42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Landbrukskjemi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Landbrukskjemi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Landbrukskjemi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Landbrukskjemi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Landbrukskjemi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Landbrukskjemi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−3 578 598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−3 958 091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−3 718 020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95 505 394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107 948 289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Landbrukskjemi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BJORDAL KJELL  –  45,7 %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BJORDAL ELI CHRISTINE  –  24,1 %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BJORDAL HÅVARD  –  11,8 %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AQUATOR AS  –  10,3 %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BJORDAL KJELL  –  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BJORDAL ELI CHRISTINE  –  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Landbrukskjemi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Margareta Dahls gate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6413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69 70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kjell@norkjemi.com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943 285 918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Landbrukskjemi AS</a:t>
            </a:r>
          </a:p>
        </p:txBody>
      </p:sp>
    </p:spTree>
  </p:cSld>
  <p:clrMapOvr>
    <a:masterClrMapping xmlns:a="http://schemas.openxmlformats.org/drawingml/2006/main"/>
  </p:clrMapOvr>
</p:sld>
</file>