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48710e3b394f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ffd1a550a1439a"/>
  </p:sldMasterIdLst>
  <p:sldIdLst>
    <p:sldId xmlns:r="http://schemas.openxmlformats.org/officeDocument/2006/relationships" id="256" r:id="R59c27bb9d4984616"/>
    <p:sldId xmlns:r="http://schemas.openxmlformats.org/officeDocument/2006/relationships" id="257" r:id="R11637ebc9f064e81"/>
    <p:sldId xmlns:r="http://schemas.openxmlformats.org/officeDocument/2006/relationships" id="258" r:id="R8c805f80a4894e6f"/>
    <p:sldId xmlns:r="http://schemas.openxmlformats.org/officeDocument/2006/relationships" id="259" r:id="R05e0c02ff4e64ff5"/>
    <p:sldId xmlns:r="http://schemas.openxmlformats.org/officeDocument/2006/relationships" id="260" r:id="R281674834a6843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ffd1a550a1439a" /><Relationship Type="http://schemas.openxmlformats.org/officeDocument/2006/relationships/slide" Target="/ppt/slides/slide1.xml" Id="R59c27bb9d4984616" /><Relationship Type="http://schemas.openxmlformats.org/officeDocument/2006/relationships/slide" Target="/ppt/slides/slide2.xml" Id="R11637ebc9f064e81" /><Relationship Type="http://schemas.openxmlformats.org/officeDocument/2006/relationships/slide" Target="/ppt/slides/slide3.xml" Id="R8c805f80a4894e6f" /><Relationship Type="http://schemas.openxmlformats.org/officeDocument/2006/relationships/slide" Target="/ppt/slides/slide4.xml" Id="R05e0c02ff4e64ff5" /><Relationship Type="http://schemas.openxmlformats.org/officeDocument/2006/relationships/slide" Target="/ppt/slides/slide5.xml" Id="R281674834a6843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800d43ba1947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981d12d2af4851" /><Relationship Type="http://schemas.openxmlformats.org/officeDocument/2006/relationships/theme" Target="/ppt/slideMasters/theme/theme1.xml" Id="R80fb06842f0b40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981d12d2af48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7e4731c9d54e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78b7adde644c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e350e793fe4f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692ff119214e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9879e7c69e4d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Centrum Bilutleie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Centrum Bilutleie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943 333 939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Bilutleie AS</a:t>
            </a:r>
          </a:p>
        </p:txBody>
      </p:sp>
    </p:spTree>
  </p:cSld>
  <p:clrMapOvr>
    <a:masterClrMapping xmlns:a="http://schemas.openxmlformats.org/drawingml/2006/main"/>
  </p:clrMapOvr>
</p:sld>
</file>