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46fa115cc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3ec75fee5a407e"/>
  </p:sldMasterIdLst>
  <p:sldIdLst>
    <p:sldId xmlns:r="http://schemas.openxmlformats.org/officeDocument/2006/relationships" id="256" r:id="Rd3b47fc6eb5c4a2b"/>
    <p:sldId xmlns:r="http://schemas.openxmlformats.org/officeDocument/2006/relationships" id="257" r:id="Rd76c45c57538499a"/>
    <p:sldId xmlns:r="http://schemas.openxmlformats.org/officeDocument/2006/relationships" id="258" r:id="Re22a4933c7944770"/>
    <p:sldId xmlns:r="http://schemas.openxmlformats.org/officeDocument/2006/relationships" id="259" r:id="R9cd5fda06e574486"/>
    <p:sldId xmlns:r="http://schemas.openxmlformats.org/officeDocument/2006/relationships" id="260" r:id="R421f3a2d27d84659"/>
    <p:sldId xmlns:r="http://schemas.openxmlformats.org/officeDocument/2006/relationships" id="261" r:id="R47e8ba76efea47b0"/>
    <p:sldId xmlns:r="http://schemas.openxmlformats.org/officeDocument/2006/relationships" id="262" r:id="Rb20afef46c66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ec75fee5a407e" /><Relationship Type="http://schemas.openxmlformats.org/officeDocument/2006/relationships/slide" Target="/ppt/slides/slide1.xml" Id="Rd3b47fc6eb5c4a2b" /><Relationship Type="http://schemas.openxmlformats.org/officeDocument/2006/relationships/slide" Target="/ppt/slides/slide2.xml" Id="Rd76c45c57538499a" /><Relationship Type="http://schemas.openxmlformats.org/officeDocument/2006/relationships/slide" Target="/ppt/slides/slide3.xml" Id="Re22a4933c7944770" /><Relationship Type="http://schemas.openxmlformats.org/officeDocument/2006/relationships/slide" Target="/ppt/slides/slide4.xml" Id="R9cd5fda06e574486" /><Relationship Type="http://schemas.openxmlformats.org/officeDocument/2006/relationships/slide" Target="/ppt/slides/slide5.xml" Id="R421f3a2d27d84659" /><Relationship Type="http://schemas.openxmlformats.org/officeDocument/2006/relationships/slide" Target="/ppt/slides/slide6.xml" Id="R47e8ba76efea47b0" /><Relationship Type="http://schemas.openxmlformats.org/officeDocument/2006/relationships/slide" Target="/ppt/slides/slide7.xml" Id="Rb20afef46c66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75aa5499441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9b859b1884db1" /><Relationship Type="http://schemas.openxmlformats.org/officeDocument/2006/relationships/theme" Target="/ppt/slideMasters/theme/theme1.xml" Id="R4d2c3409411247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9b859b188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207713de840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890ab4014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78c5157ec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7fd61dadc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cd9958d8047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89e00316941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ee5767301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STICO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STICO CONSULT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13 703 687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401 638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6 594 025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STIANSEN &amp; 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STICO CONSULT AS</a:t>
            </a:r>
          </a:p>
        </p:txBody>
      </p:sp>
    </p:spTree>
  </p:cSld>
  <p:clrMapOvr>
    <a:masterClrMapping xmlns:a="http://schemas.openxmlformats.org/drawingml/2006/main"/>
  </p:clrMapOvr>
</p:sld>
</file>