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6c33d613c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2d356e67d4c11"/>
  </p:sldMasterIdLst>
  <p:sldIdLst>
    <p:sldId xmlns:r="http://schemas.openxmlformats.org/officeDocument/2006/relationships" id="256" r:id="R6aa38fc6d79745f4"/>
    <p:sldId xmlns:r="http://schemas.openxmlformats.org/officeDocument/2006/relationships" id="257" r:id="R8425db33d7794f3a"/>
    <p:sldId xmlns:r="http://schemas.openxmlformats.org/officeDocument/2006/relationships" id="258" r:id="R5c434c8715404fae"/>
    <p:sldId xmlns:r="http://schemas.openxmlformats.org/officeDocument/2006/relationships" id="259" r:id="R3faed2eadff44781"/>
    <p:sldId xmlns:r="http://schemas.openxmlformats.org/officeDocument/2006/relationships" id="260" r:id="Racd0ed6a721d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2d356e67d4c11" /><Relationship Type="http://schemas.openxmlformats.org/officeDocument/2006/relationships/slide" Target="/ppt/slides/slide1.xml" Id="R6aa38fc6d79745f4" /><Relationship Type="http://schemas.openxmlformats.org/officeDocument/2006/relationships/slide" Target="/ppt/slides/slide2.xml" Id="R8425db33d7794f3a" /><Relationship Type="http://schemas.openxmlformats.org/officeDocument/2006/relationships/slide" Target="/ppt/slides/slide3.xml" Id="R5c434c8715404fae" /><Relationship Type="http://schemas.openxmlformats.org/officeDocument/2006/relationships/slide" Target="/ppt/slides/slide4.xml" Id="R3faed2eadff44781" /><Relationship Type="http://schemas.openxmlformats.org/officeDocument/2006/relationships/slide" Target="/ppt/slides/slide5.xml" Id="Racd0ed6a721d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663900b7a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7d1d7cab4604" /><Relationship Type="http://schemas.openxmlformats.org/officeDocument/2006/relationships/theme" Target="/ppt/slideMasters/theme/theme1.xml" Id="Raf2baa8d9096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47d1d7cab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df33ee9a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da0b5015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27e764f4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75cc55bc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8a93e93b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