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d2c22da4545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b1cd8311b24cb8"/>
  </p:sldMasterIdLst>
  <p:sldIdLst>
    <p:sldId xmlns:r="http://schemas.openxmlformats.org/officeDocument/2006/relationships" id="256" r:id="R39a63ed5372140b8"/>
    <p:sldId xmlns:r="http://schemas.openxmlformats.org/officeDocument/2006/relationships" id="257" r:id="Redc814ef55184af8"/>
    <p:sldId xmlns:r="http://schemas.openxmlformats.org/officeDocument/2006/relationships" id="258" r:id="R6a07a1f0cffd4266"/>
    <p:sldId xmlns:r="http://schemas.openxmlformats.org/officeDocument/2006/relationships" id="259" r:id="R29a41cfee7b24e03"/>
    <p:sldId xmlns:r="http://schemas.openxmlformats.org/officeDocument/2006/relationships" id="260" r:id="Ra0552f67116247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1cd8311b24cb8" /><Relationship Type="http://schemas.openxmlformats.org/officeDocument/2006/relationships/slide" Target="/ppt/slides/slide1.xml" Id="R39a63ed5372140b8" /><Relationship Type="http://schemas.openxmlformats.org/officeDocument/2006/relationships/slide" Target="/ppt/slides/slide2.xml" Id="Redc814ef55184af8" /><Relationship Type="http://schemas.openxmlformats.org/officeDocument/2006/relationships/slide" Target="/ppt/slides/slide3.xml" Id="R6a07a1f0cffd4266" /><Relationship Type="http://schemas.openxmlformats.org/officeDocument/2006/relationships/slide" Target="/ppt/slides/slide4.xml" Id="R29a41cfee7b24e03" /><Relationship Type="http://schemas.openxmlformats.org/officeDocument/2006/relationships/slide" Target="/ppt/slides/slide5.xml" Id="Ra0552f67116247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f69210a4047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4c744ee88476f" /><Relationship Type="http://schemas.openxmlformats.org/officeDocument/2006/relationships/theme" Target="/ppt/slideMasters/theme/theme1.xml" Id="Rd0895d8d0022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4c744ee8847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b9aaee4d448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ece7f2a4e48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74c9b6aa643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c050892a545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a2fd12c4e4a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