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92449e0ea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09ec0028a4091"/>
  </p:sldMasterIdLst>
  <p:sldIdLst>
    <p:sldId xmlns:r="http://schemas.openxmlformats.org/officeDocument/2006/relationships" id="256" r:id="Re994f02e3f3042d2"/>
    <p:sldId xmlns:r="http://schemas.openxmlformats.org/officeDocument/2006/relationships" id="257" r:id="R9574c157635e4754"/>
    <p:sldId xmlns:r="http://schemas.openxmlformats.org/officeDocument/2006/relationships" id="258" r:id="R6454a3e877b740b5"/>
    <p:sldId xmlns:r="http://schemas.openxmlformats.org/officeDocument/2006/relationships" id="259" r:id="R461069ceef144ebb"/>
    <p:sldId xmlns:r="http://schemas.openxmlformats.org/officeDocument/2006/relationships" id="260" r:id="Rb9f9e4518a4942c7"/>
    <p:sldId xmlns:r="http://schemas.openxmlformats.org/officeDocument/2006/relationships" id="261" r:id="Ra8ef7ea412c4430e"/>
    <p:sldId xmlns:r="http://schemas.openxmlformats.org/officeDocument/2006/relationships" id="262" r:id="Rd54004c808a3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09ec0028a4091" /><Relationship Type="http://schemas.openxmlformats.org/officeDocument/2006/relationships/slide" Target="/ppt/slides/slide1.xml" Id="Re994f02e3f3042d2" /><Relationship Type="http://schemas.openxmlformats.org/officeDocument/2006/relationships/slide" Target="/ppt/slides/slide2.xml" Id="R9574c157635e4754" /><Relationship Type="http://schemas.openxmlformats.org/officeDocument/2006/relationships/slide" Target="/ppt/slides/slide3.xml" Id="R6454a3e877b740b5" /><Relationship Type="http://schemas.openxmlformats.org/officeDocument/2006/relationships/slide" Target="/ppt/slides/slide4.xml" Id="R461069ceef144ebb" /><Relationship Type="http://schemas.openxmlformats.org/officeDocument/2006/relationships/slide" Target="/ppt/slides/slide5.xml" Id="Rb9f9e4518a4942c7" /><Relationship Type="http://schemas.openxmlformats.org/officeDocument/2006/relationships/slide" Target="/ppt/slides/slide6.xml" Id="Ra8ef7ea412c4430e" /><Relationship Type="http://schemas.openxmlformats.org/officeDocument/2006/relationships/slide" Target="/ppt/slides/slide7.xml" Id="Rd54004c808a3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88cbff19a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04b0ee02b4b32" /><Relationship Type="http://schemas.openxmlformats.org/officeDocument/2006/relationships/theme" Target="/ppt/slideMasters/theme/theme1.xml" Id="Rcbe764761f1b41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04b0ee02b4b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e432d745c48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a070f2da42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beef4ab3f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b2b50835c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8ba716577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da4120ba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ce8b1d60549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TELERØR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TELERØR A/S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121 629 660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11 330 234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9 810 818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25 573 858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56 830 795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Versvikvegen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3937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56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firmapost@teleror.no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946 858 021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TELERØR A/S</a:t>
            </a:r>
          </a:p>
        </p:txBody>
      </p:sp>
    </p:spTree>
  </p:cSld>
  <p:clrMapOvr>
    <a:masterClrMapping xmlns:a="http://schemas.openxmlformats.org/drawingml/2006/main"/>
  </p:clrMapOvr>
</p:sld>
</file>