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8875ea18a645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5e99a47c7d48e9"/>
  </p:sldMasterIdLst>
  <p:sldIdLst>
    <p:sldId xmlns:r="http://schemas.openxmlformats.org/officeDocument/2006/relationships" id="256" r:id="Rc027cc5ea93245f1"/>
    <p:sldId xmlns:r="http://schemas.openxmlformats.org/officeDocument/2006/relationships" id="257" r:id="Rfd6e9f3d8c0146bb"/>
    <p:sldId xmlns:r="http://schemas.openxmlformats.org/officeDocument/2006/relationships" id="258" r:id="Rba8a084016644db5"/>
    <p:sldId xmlns:r="http://schemas.openxmlformats.org/officeDocument/2006/relationships" id="259" r:id="Raa5b44a77ca841f0"/>
    <p:sldId xmlns:r="http://schemas.openxmlformats.org/officeDocument/2006/relationships" id="260" r:id="Rb4411dd50e4748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5e99a47c7d48e9" /><Relationship Type="http://schemas.openxmlformats.org/officeDocument/2006/relationships/slide" Target="/ppt/slides/slide1.xml" Id="Rc027cc5ea93245f1" /><Relationship Type="http://schemas.openxmlformats.org/officeDocument/2006/relationships/slide" Target="/ppt/slides/slide2.xml" Id="Rfd6e9f3d8c0146bb" /><Relationship Type="http://schemas.openxmlformats.org/officeDocument/2006/relationships/slide" Target="/ppt/slides/slide3.xml" Id="Rba8a084016644db5" /><Relationship Type="http://schemas.openxmlformats.org/officeDocument/2006/relationships/slide" Target="/ppt/slides/slide4.xml" Id="Raa5b44a77ca841f0" /><Relationship Type="http://schemas.openxmlformats.org/officeDocument/2006/relationships/slide" Target="/ppt/slides/slide5.xml" Id="Rb4411dd50e4748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a79203c20d4d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13ac697fc4f28" /><Relationship Type="http://schemas.openxmlformats.org/officeDocument/2006/relationships/theme" Target="/ppt/slideMasters/theme/theme1.xml" Id="Rdf04ce4fe7c24d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613ac697fc4f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985859dee42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2bdce9a8548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6d3c90a1c43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caab0c09c42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8195275e24e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Torberg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Torberg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Torberg A/S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Torberg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Torberg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Torberg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947 020 749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Torberg A/S</a:t>
            </a:r>
          </a:p>
        </p:txBody>
      </p:sp>
    </p:spTree>
  </p:cSld>
  <p:clrMapOvr>
    <a:masterClrMapping xmlns:a="http://schemas.openxmlformats.org/drawingml/2006/main"/>
  </p:clrMapOvr>
</p:sld>
</file>