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7f28696e5f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7ed5f2a5c649a8"/>
  </p:sldMasterIdLst>
  <p:sldIdLst>
    <p:sldId xmlns:r="http://schemas.openxmlformats.org/officeDocument/2006/relationships" id="256" r:id="R149a9f88d00b4485"/>
    <p:sldId xmlns:r="http://schemas.openxmlformats.org/officeDocument/2006/relationships" id="257" r:id="R914719747dcc4777"/>
    <p:sldId xmlns:r="http://schemas.openxmlformats.org/officeDocument/2006/relationships" id="258" r:id="R6adbe09ac315496a"/>
    <p:sldId xmlns:r="http://schemas.openxmlformats.org/officeDocument/2006/relationships" id="259" r:id="R2f80f09b855a4816"/>
    <p:sldId xmlns:r="http://schemas.openxmlformats.org/officeDocument/2006/relationships" id="260" r:id="Raaf214323aed44d2"/>
    <p:sldId xmlns:r="http://schemas.openxmlformats.org/officeDocument/2006/relationships" id="261" r:id="R822eec70db814870"/>
    <p:sldId xmlns:r="http://schemas.openxmlformats.org/officeDocument/2006/relationships" id="262" r:id="R114cfc1c77914e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ed5f2a5c649a8" /><Relationship Type="http://schemas.openxmlformats.org/officeDocument/2006/relationships/slide" Target="/ppt/slides/slide1.xml" Id="R149a9f88d00b4485" /><Relationship Type="http://schemas.openxmlformats.org/officeDocument/2006/relationships/slide" Target="/ppt/slides/slide2.xml" Id="R914719747dcc4777" /><Relationship Type="http://schemas.openxmlformats.org/officeDocument/2006/relationships/slide" Target="/ppt/slides/slide3.xml" Id="R6adbe09ac315496a" /><Relationship Type="http://schemas.openxmlformats.org/officeDocument/2006/relationships/slide" Target="/ppt/slides/slide4.xml" Id="R2f80f09b855a4816" /><Relationship Type="http://schemas.openxmlformats.org/officeDocument/2006/relationships/slide" Target="/ppt/slides/slide5.xml" Id="Raaf214323aed44d2" /><Relationship Type="http://schemas.openxmlformats.org/officeDocument/2006/relationships/slide" Target="/ppt/slides/slide6.xml" Id="R822eec70db814870" /><Relationship Type="http://schemas.openxmlformats.org/officeDocument/2006/relationships/slide" Target="/ppt/slides/slide7.xml" Id="R114cfc1c77914e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1c5d6333a440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96233eeb04d97" /><Relationship Type="http://schemas.openxmlformats.org/officeDocument/2006/relationships/theme" Target="/ppt/slideMasters/theme/theme1.xml" Id="R59ff9f07b5b04d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996233eeb04d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2988f1d1641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7bc5c54ae42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e4cd33a3d4e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199674d4842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f458351f645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98543c2a745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c761b5dc542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RECON REGNSKAP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RECON REGNSKAP A/S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1 229 061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1 065 293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4 023 908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KVELLO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KVITVANG JOHANSEN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HELENE ANDERSEN BJERKENÅS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98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