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979c1b1c1a42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58c28fb53f4c1a"/>
  </p:sldMasterIdLst>
  <p:sldIdLst>
    <p:sldId xmlns:r="http://schemas.openxmlformats.org/officeDocument/2006/relationships" id="256" r:id="R489b1ec4366447de"/>
    <p:sldId xmlns:r="http://schemas.openxmlformats.org/officeDocument/2006/relationships" id="257" r:id="R1250d5a2d336483e"/>
    <p:sldId xmlns:r="http://schemas.openxmlformats.org/officeDocument/2006/relationships" id="258" r:id="Rf15245fb0d674b3e"/>
    <p:sldId xmlns:r="http://schemas.openxmlformats.org/officeDocument/2006/relationships" id="259" r:id="R148a5d53a34b4f32"/>
    <p:sldId xmlns:r="http://schemas.openxmlformats.org/officeDocument/2006/relationships" id="260" r:id="R50ef585889d143a0"/>
    <p:sldId xmlns:r="http://schemas.openxmlformats.org/officeDocument/2006/relationships" id="261" r:id="R38bc7f50460444d1"/>
    <p:sldId xmlns:r="http://schemas.openxmlformats.org/officeDocument/2006/relationships" id="262" r:id="Rcce9b62c6080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58c28fb53f4c1a" /><Relationship Type="http://schemas.openxmlformats.org/officeDocument/2006/relationships/slide" Target="/ppt/slides/slide1.xml" Id="R489b1ec4366447de" /><Relationship Type="http://schemas.openxmlformats.org/officeDocument/2006/relationships/slide" Target="/ppt/slides/slide2.xml" Id="R1250d5a2d336483e" /><Relationship Type="http://schemas.openxmlformats.org/officeDocument/2006/relationships/slide" Target="/ppt/slides/slide3.xml" Id="Rf15245fb0d674b3e" /><Relationship Type="http://schemas.openxmlformats.org/officeDocument/2006/relationships/slide" Target="/ppt/slides/slide4.xml" Id="R148a5d53a34b4f32" /><Relationship Type="http://schemas.openxmlformats.org/officeDocument/2006/relationships/slide" Target="/ppt/slides/slide5.xml" Id="R50ef585889d143a0" /><Relationship Type="http://schemas.openxmlformats.org/officeDocument/2006/relationships/slide" Target="/ppt/slides/slide6.xml" Id="R38bc7f50460444d1" /><Relationship Type="http://schemas.openxmlformats.org/officeDocument/2006/relationships/slide" Target="/ppt/slides/slide7.xml" Id="Rcce9b62c6080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a7340d6c541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50ddc52e74b66" /><Relationship Type="http://schemas.openxmlformats.org/officeDocument/2006/relationships/theme" Target="/ppt/slideMasters/theme/theme1.xml" Id="R2472038885aa4a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50ddc52e74b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6cac37edd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d059e8f8240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4ac3097434f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9f21d7fee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0cb6b12904e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11dc9961342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84033d26d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 EIENDOM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 EIENDOM A/S ble etablert [år] og holder til i Olsvik.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684 842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401 097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994 664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Skjenbrekken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5184 Olsvik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947 526 111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 EIENDOM A/S</a:t>
            </a:r>
          </a:p>
        </p:txBody>
      </p:sp>
    </p:spTree>
  </p:cSld>
  <p:clrMapOvr>
    <a:masterClrMapping xmlns:a="http://schemas.openxmlformats.org/drawingml/2006/main"/>
  </p:clrMapOvr>
</p:sld>
</file>