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ba9e08bb89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824bc0954a49f4"/>
  </p:sldMasterIdLst>
  <p:sldIdLst>
    <p:sldId xmlns:r="http://schemas.openxmlformats.org/officeDocument/2006/relationships" id="256" r:id="R625ed64a174245d1"/>
    <p:sldId xmlns:r="http://schemas.openxmlformats.org/officeDocument/2006/relationships" id="257" r:id="Re368c591ce4d40b9"/>
    <p:sldId xmlns:r="http://schemas.openxmlformats.org/officeDocument/2006/relationships" id="258" r:id="R401b0f884b1242c2"/>
    <p:sldId xmlns:r="http://schemas.openxmlformats.org/officeDocument/2006/relationships" id="259" r:id="R4466ab2ea4f24acb"/>
    <p:sldId xmlns:r="http://schemas.openxmlformats.org/officeDocument/2006/relationships" id="260" r:id="Rc6d7977c174e4a08"/>
    <p:sldId xmlns:r="http://schemas.openxmlformats.org/officeDocument/2006/relationships" id="261" r:id="R18b19708f3a74bc7"/>
    <p:sldId xmlns:r="http://schemas.openxmlformats.org/officeDocument/2006/relationships" id="262" r:id="R8ac08a5a3fd74f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24bc0954a49f4" /><Relationship Type="http://schemas.openxmlformats.org/officeDocument/2006/relationships/slide" Target="/ppt/slides/slide1.xml" Id="R625ed64a174245d1" /><Relationship Type="http://schemas.openxmlformats.org/officeDocument/2006/relationships/slide" Target="/ppt/slides/slide2.xml" Id="Re368c591ce4d40b9" /><Relationship Type="http://schemas.openxmlformats.org/officeDocument/2006/relationships/slide" Target="/ppt/slides/slide3.xml" Id="R401b0f884b1242c2" /><Relationship Type="http://schemas.openxmlformats.org/officeDocument/2006/relationships/slide" Target="/ppt/slides/slide4.xml" Id="R4466ab2ea4f24acb" /><Relationship Type="http://schemas.openxmlformats.org/officeDocument/2006/relationships/slide" Target="/ppt/slides/slide5.xml" Id="Rc6d7977c174e4a08" /><Relationship Type="http://schemas.openxmlformats.org/officeDocument/2006/relationships/slide" Target="/ppt/slides/slide6.xml" Id="R18b19708f3a74bc7" /><Relationship Type="http://schemas.openxmlformats.org/officeDocument/2006/relationships/slide" Target="/ppt/slides/slide7.xml" Id="R8ac08a5a3fd74f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1398747e7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b1f9a41254433" /><Relationship Type="http://schemas.openxmlformats.org/officeDocument/2006/relationships/theme" Target="/ppt/slideMasters/theme/theme1.xml" Id="Rd915333809a147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b1f9a4125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c811ad0cd45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b76b8d56741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84d3dafc9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f834e5ca47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0349d786a4f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97768fb3c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750add9f242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LAURITZEN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LAURITZEN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REGNSKAP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LAURITZEN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LAURITZEN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LAURITZEN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5 586 600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422 359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2 622 638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4 127 208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LAURITZEN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BREMNES BENTE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LIED AMALIE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REGNSKAP A/S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BJØRKEVOLL HELGA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LAURITZEN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Amalie Lied, Traktorveien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47 85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947 590 529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LAURITZEN REGNSKAP A/S</a:t>
            </a:r>
          </a:p>
        </p:txBody>
      </p:sp>
    </p:spTree>
  </p:cSld>
  <p:clrMapOvr>
    <a:masterClrMapping xmlns:a="http://schemas.openxmlformats.org/drawingml/2006/main"/>
  </p:clrMapOvr>
</p:sld>
</file>