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dc71025187481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59bccdcdee4a63"/>
  </p:sldMasterIdLst>
  <p:sldIdLst>
    <p:sldId xmlns:r="http://schemas.openxmlformats.org/officeDocument/2006/relationships" id="256" r:id="R984156803ce74bac"/>
    <p:sldId xmlns:r="http://schemas.openxmlformats.org/officeDocument/2006/relationships" id="257" r:id="R74ca7c01726a42d9"/>
    <p:sldId xmlns:r="http://schemas.openxmlformats.org/officeDocument/2006/relationships" id="258" r:id="Rc654ec7d522e4848"/>
    <p:sldId xmlns:r="http://schemas.openxmlformats.org/officeDocument/2006/relationships" id="259" r:id="R74180396950c4336"/>
    <p:sldId xmlns:r="http://schemas.openxmlformats.org/officeDocument/2006/relationships" id="260" r:id="R882933d8875c409f"/>
    <p:sldId xmlns:r="http://schemas.openxmlformats.org/officeDocument/2006/relationships" id="261" r:id="Rcc061daf5a6d49b1"/>
    <p:sldId xmlns:r="http://schemas.openxmlformats.org/officeDocument/2006/relationships" id="262" r:id="R640108a5cb93480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59bccdcdee4a63" /><Relationship Type="http://schemas.openxmlformats.org/officeDocument/2006/relationships/slide" Target="/ppt/slides/slide1.xml" Id="R984156803ce74bac" /><Relationship Type="http://schemas.openxmlformats.org/officeDocument/2006/relationships/slide" Target="/ppt/slides/slide2.xml" Id="R74ca7c01726a42d9" /><Relationship Type="http://schemas.openxmlformats.org/officeDocument/2006/relationships/slide" Target="/ppt/slides/slide3.xml" Id="Rc654ec7d522e4848" /><Relationship Type="http://schemas.openxmlformats.org/officeDocument/2006/relationships/slide" Target="/ppt/slides/slide4.xml" Id="R74180396950c4336" /><Relationship Type="http://schemas.openxmlformats.org/officeDocument/2006/relationships/slide" Target="/ppt/slides/slide5.xml" Id="R882933d8875c409f" /><Relationship Type="http://schemas.openxmlformats.org/officeDocument/2006/relationships/slide" Target="/ppt/slides/slide6.xml" Id="Rcc061daf5a6d49b1" /><Relationship Type="http://schemas.openxmlformats.org/officeDocument/2006/relationships/slide" Target="/ppt/slides/slide7.xml" Id="R640108a5cb93480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aeee9bb53943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6b16e2c47b4b1e" /><Relationship Type="http://schemas.openxmlformats.org/officeDocument/2006/relationships/theme" Target="/ppt/slideMasters/theme/theme1.xml" Id="Rc752462f9461423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6b16e2c47b4b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4cd6934a9842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6fb9627c974bb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eeb498868e49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89b4114e604d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c266ae3e51427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6782452c4a4bd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640c91343847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Odd-Petter Hosen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Odd-Petter Hosen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Odd-Petter Hosen AS ble etablert [år] og holder til i Stokkøy.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Odd-Petter Hosen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Odd-Petter Hosen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Odd-Petter Hosen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22 440 438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398 983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333 729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5 365 713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10 139 006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Odd-Petter Hosen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PETTER HOSEN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Odd-Petter Hosen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Stokkøyveien 607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7178 Stokkøy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53 41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947 714 821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Odd-Petter Hosen AS</a:t>
            </a:r>
          </a:p>
        </p:txBody>
      </p:sp>
    </p:spTree>
  </p:cSld>
  <p:clrMapOvr>
    <a:masterClrMapping xmlns:a="http://schemas.openxmlformats.org/drawingml/2006/main"/>
  </p:clrMapOvr>
</p:sld>
</file>