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c5e9d39f7b40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1abc35aab744e5"/>
  </p:sldMasterIdLst>
  <p:sldIdLst>
    <p:sldId xmlns:r="http://schemas.openxmlformats.org/officeDocument/2006/relationships" id="256" r:id="Ra088773adea14d35"/>
    <p:sldId xmlns:r="http://schemas.openxmlformats.org/officeDocument/2006/relationships" id="257" r:id="Ra5a02ce0728a4f52"/>
    <p:sldId xmlns:r="http://schemas.openxmlformats.org/officeDocument/2006/relationships" id="258" r:id="Re0710e4270fe48f0"/>
    <p:sldId xmlns:r="http://schemas.openxmlformats.org/officeDocument/2006/relationships" id="259" r:id="Rdd466e2431124b48"/>
    <p:sldId xmlns:r="http://schemas.openxmlformats.org/officeDocument/2006/relationships" id="260" r:id="Rb823255f0d7d451a"/>
    <p:sldId xmlns:r="http://schemas.openxmlformats.org/officeDocument/2006/relationships" id="261" r:id="R47452b8ea7c949a8"/>
    <p:sldId xmlns:r="http://schemas.openxmlformats.org/officeDocument/2006/relationships" id="262" r:id="Ra7b56199ce5046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abc35aab744e5" /><Relationship Type="http://schemas.openxmlformats.org/officeDocument/2006/relationships/slide" Target="/ppt/slides/slide1.xml" Id="Ra088773adea14d35" /><Relationship Type="http://schemas.openxmlformats.org/officeDocument/2006/relationships/slide" Target="/ppt/slides/slide2.xml" Id="Ra5a02ce0728a4f52" /><Relationship Type="http://schemas.openxmlformats.org/officeDocument/2006/relationships/slide" Target="/ppt/slides/slide3.xml" Id="Re0710e4270fe48f0" /><Relationship Type="http://schemas.openxmlformats.org/officeDocument/2006/relationships/slide" Target="/ppt/slides/slide4.xml" Id="Rdd466e2431124b48" /><Relationship Type="http://schemas.openxmlformats.org/officeDocument/2006/relationships/slide" Target="/ppt/slides/slide5.xml" Id="Rb823255f0d7d451a" /><Relationship Type="http://schemas.openxmlformats.org/officeDocument/2006/relationships/slide" Target="/ppt/slides/slide6.xml" Id="R47452b8ea7c949a8" /><Relationship Type="http://schemas.openxmlformats.org/officeDocument/2006/relationships/slide" Target="/ppt/slides/slide7.xml" Id="Ra7b56199ce5046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9cf2dbbeb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a03b192374622" /><Relationship Type="http://schemas.openxmlformats.org/officeDocument/2006/relationships/theme" Target="/ppt/slideMasters/theme/theme1.xml" Id="R9fe7369d726f4d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a03b1923746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7a5c4f4db4e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3504521464c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f6d28212143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0c7b3e71546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e9930e85e45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4318923614b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e95d8aa48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APPLIED RELATIONAL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APPLIED RELATIONAL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APPLIED RELATIONAL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APPLIED RELATIONAL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APPLIED RELATIONAL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APPLIED RELATIONAL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206 513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22 973 414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22 973 775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APPLIED RELATIONAL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ODD-ERLING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APPLIED RELATIONAL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948 253 178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APPLIED RELATIONAL TECHNOLOGY AS</a:t>
            </a:r>
          </a:p>
        </p:txBody>
      </p:sp>
    </p:spTree>
  </p:cSld>
  <p:clrMapOvr>
    <a:masterClrMapping xmlns:a="http://schemas.openxmlformats.org/drawingml/2006/main"/>
  </p:clrMapOvr>
</p:sld>
</file>