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fdca51239c4d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d6403fb634623"/>
  </p:sldMasterIdLst>
  <p:sldIdLst>
    <p:sldId xmlns:r="http://schemas.openxmlformats.org/officeDocument/2006/relationships" id="256" r:id="Rea2c2877e6924161"/>
    <p:sldId xmlns:r="http://schemas.openxmlformats.org/officeDocument/2006/relationships" id="257" r:id="R4c3a9ae3150c4460"/>
    <p:sldId xmlns:r="http://schemas.openxmlformats.org/officeDocument/2006/relationships" id="258" r:id="Rac1368f730d14dae"/>
    <p:sldId xmlns:r="http://schemas.openxmlformats.org/officeDocument/2006/relationships" id="259" r:id="R1e0647e20db540e8"/>
    <p:sldId xmlns:r="http://schemas.openxmlformats.org/officeDocument/2006/relationships" id="260" r:id="Rc650030347f94e73"/>
    <p:sldId xmlns:r="http://schemas.openxmlformats.org/officeDocument/2006/relationships" id="261" r:id="R53315e5d69a24f2b"/>
    <p:sldId xmlns:r="http://schemas.openxmlformats.org/officeDocument/2006/relationships" id="262" r:id="R0126035e5106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d6403fb634623" /><Relationship Type="http://schemas.openxmlformats.org/officeDocument/2006/relationships/slide" Target="/ppt/slides/slide1.xml" Id="Rea2c2877e6924161" /><Relationship Type="http://schemas.openxmlformats.org/officeDocument/2006/relationships/slide" Target="/ppt/slides/slide2.xml" Id="R4c3a9ae3150c4460" /><Relationship Type="http://schemas.openxmlformats.org/officeDocument/2006/relationships/slide" Target="/ppt/slides/slide3.xml" Id="Rac1368f730d14dae" /><Relationship Type="http://schemas.openxmlformats.org/officeDocument/2006/relationships/slide" Target="/ppt/slides/slide4.xml" Id="R1e0647e20db540e8" /><Relationship Type="http://schemas.openxmlformats.org/officeDocument/2006/relationships/slide" Target="/ppt/slides/slide5.xml" Id="Rc650030347f94e73" /><Relationship Type="http://schemas.openxmlformats.org/officeDocument/2006/relationships/slide" Target="/ppt/slides/slide6.xml" Id="R53315e5d69a24f2b" /><Relationship Type="http://schemas.openxmlformats.org/officeDocument/2006/relationships/slide" Target="/ppt/slides/slide7.xml" Id="R0126035e5106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50a68e637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06ee58dc24b38" /><Relationship Type="http://schemas.openxmlformats.org/officeDocument/2006/relationships/theme" Target="/ppt/slideMasters/theme/theme1.xml" Id="R0443b2fd17a1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606ee58dc24b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1eb3af5ab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7fa8de6ed45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11bff806c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f484f09e5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19cf7a7fa49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9e7245dbf4b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b98a32ed04b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GJØVIK KRAN OG HYDRAULIKK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KRAN OG HYDRAULIKK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7 523 362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2 826 667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OG PER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948 898 713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