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f1aa31efd49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119c7c175402f"/>
  </p:sldMasterIdLst>
  <p:sldIdLst>
    <p:sldId xmlns:r="http://schemas.openxmlformats.org/officeDocument/2006/relationships" id="256" r:id="R6820d0079e724aef"/>
    <p:sldId xmlns:r="http://schemas.openxmlformats.org/officeDocument/2006/relationships" id="257" r:id="Rbb93b3dca38e455b"/>
    <p:sldId xmlns:r="http://schemas.openxmlformats.org/officeDocument/2006/relationships" id="258" r:id="Re1fe9a828ae44a77"/>
    <p:sldId xmlns:r="http://schemas.openxmlformats.org/officeDocument/2006/relationships" id="259" r:id="R9cf58d422a33413c"/>
    <p:sldId xmlns:r="http://schemas.openxmlformats.org/officeDocument/2006/relationships" id="260" r:id="Re461697669074591"/>
    <p:sldId xmlns:r="http://schemas.openxmlformats.org/officeDocument/2006/relationships" id="261" r:id="R910f5962e30a4218"/>
    <p:sldId xmlns:r="http://schemas.openxmlformats.org/officeDocument/2006/relationships" id="262" r:id="R0d62d97baa05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119c7c175402f" /><Relationship Type="http://schemas.openxmlformats.org/officeDocument/2006/relationships/slide" Target="/ppt/slides/slide1.xml" Id="R6820d0079e724aef" /><Relationship Type="http://schemas.openxmlformats.org/officeDocument/2006/relationships/slide" Target="/ppt/slides/slide2.xml" Id="Rbb93b3dca38e455b" /><Relationship Type="http://schemas.openxmlformats.org/officeDocument/2006/relationships/slide" Target="/ppt/slides/slide3.xml" Id="Re1fe9a828ae44a77" /><Relationship Type="http://schemas.openxmlformats.org/officeDocument/2006/relationships/slide" Target="/ppt/slides/slide4.xml" Id="R9cf58d422a33413c" /><Relationship Type="http://schemas.openxmlformats.org/officeDocument/2006/relationships/slide" Target="/ppt/slides/slide5.xml" Id="Re461697669074591" /><Relationship Type="http://schemas.openxmlformats.org/officeDocument/2006/relationships/slide" Target="/ppt/slides/slide6.xml" Id="R910f5962e30a4218" /><Relationship Type="http://schemas.openxmlformats.org/officeDocument/2006/relationships/slide" Target="/ppt/slides/slide7.xml" Id="R0d62d97baa05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834cea3d2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5366831f3455d" /><Relationship Type="http://schemas.openxmlformats.org/officeDocument/2006/relationships/theme" Target="/ppt/slideMasters/theme/theme1.xml" Id="Rfbab3152784c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5366831f3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fb4c47e23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f4c89db3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f5db07b05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71cca159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5e8cf61884f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04b81065a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0dcb927d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