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6bf2e864c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554b2b1384cc8"/>
  </p:sldMasterIdLst>
  <p:sldIdLst>
    <p:sldId xmlns:r="http://schemas.openxmlformats.org/officeDocument/2006/relationships" id="256" r:id="R4674e980058b4981"/>
    <p:sldId xmlns:r="http://schemas.openxmlformats.org/officeDocument/2006/relationships" id="257" r:id="Rebbc42f6b1cb4557"/>
    <p:sldId xmlns:r="http://schemas.openxmlformats.org/officeDocument/2006/relationships" id="258" r:id="Re0bccd848b124ce1"/>
    <p:sldId xmlns:r="http://schemas.openxmlformats.org/officeDocument/2006/relationships" id="259" r:id="R19cb28cef9e74df4"/>
    <p:sldId xmlns:r="http://schemas.openxmlformats.org/officeDocument/2006/relationships" id="260" r:id="Rcf196a7a8b48484a"/>
    <p:sldId xmlns:r="http://schemas.openxmlformats.org/officeDocument/2006/relationships" id="261" r:id="R493f1dd257f84ce9"/>
    <p:sldId xmlns:r="http://schemas.openxmlformats.org/officeDocument/2006/relationships" id="262" r:id="R274c3db201c9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554b2b1384cc8" /><Relationship Type="http://schemas.openxmlformats.org/officeDocument/2006/relationships/slide" Target="/ppt/slides/slide1.xml" Id="R4674e980058b4981" /><Relationship Type="http://schemas.openxmlformats.org/officeDocument/2006/relationships/slide" Target="/ppt/slides/slide2.xml" Id="Rebbc42f6b1cb4557" /><Relationship Type="http://schemas.openxmlformats.org/officeDocument/2006/relationships/slide" Target="/ppt/slides/slide3.xml" Id="Re0bccd848b124ce1" /><Relationship Type="http://schemas.openxmlformats.org/officeDocument/2006/relationships/slide" Target="/ppt/slides/slide4.xml" Id="R19cb28cef9e74df4" /><Relationship Type="http://schemas.openxmlformats.org/officeDocument/2006/relationships/slide" Target="/ppt/slides/slide5.xml" Id="Rcf196a7a8b48484a" /><Relationship Type="http://schemas.openxmlformats.org/officeDocument/2006/relationships/slide" Target="/ppt/slides/slide6.xml" Id="R493f1dd257f84ce9" /><Relationship Type="http://schemas.openxmlformats.org/officeDocument/2006/relationships/slide" Target="/ppt/slides/slide7.xml" Id="R274c3db201c9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354621835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17874351d4713" /><Relationship Type="http://schemas.openxmlformats.org/officeDocument/2006/relationships/theme" Target="/ppt/slideMasters/theme/theme1.xml" Id="R7262a4e028c0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17874351d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b119a1783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0ccef760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2873e6d5c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11da0a402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b9f7b8b6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0e4b06a21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2a3a47680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