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184edb1017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3fbd513454ccd"/>
  </p:sldMasterIdLst>
  <p:sldIdLst>
    <p:sldId xmlns:r="http://schemas.openxmlformats.org/officeDocument/2006/relationships" id="256" r:id="R38d1554161f249e5"/>
    <p:sldId xmlns:r="http://schemas.openxmlformats.org/officeDocument/2006/relationships" id="257" r:id="R996b3565232d44d6"/>
    <p:sldId xmlns:r="http://schemas.openxmlformats.org/officeDocument/2006/relationships" id="258" r:id="Rf75abb4dc0f94cae"/>
    <p:sldId xmlns:r="http://schemas.openxmlformats.org/officeDocument/2006/relationships" id="259" r:id="R5d7330fcf6224e2f"/>
    <p:sldId xmlns:r="http://schemas.openxmlformats.org/officeDocument/2006/relationships" id="260" r:id="R9182990dd83e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3fbd513454ccd" /><Relationship Type="http://schemas.openxmlformats.org/officeDocument/2006/relationships/slide" Target="/ppt/slides/slide1.xml" Id="R38d1554161f249e5" /><Relationship Type="http://schemas.openxmlformats.org/officeDocument/2006/relationships/slide" Target="/ppt/slides/slide2.xml" Id="R996b3565232d44d6" /><Relationship Type="http://schemas.openxmlformats.org/officeDocument/2006/relationships/slide" Target="/ppt/slides/slide3.xml" Id="Rf75abb4dc0f94cae" /><Relationship Type="http://schemas.openxmlformats.org/officeDocument/2006/relationships/slide" Target="/ppt/slides/slide4.xml" Id="R5d7330fcf6224e2f" /><Relationship Type="http://schemas.openxmlformats.org/officeDocument/2006/relationships/slide" Target="/ppt/slides/slide5.xml" Id="R9182990dd83e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8df3c72db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771a9c7e84a15" /><Relationship Type="http://schemas.openxmlformats.org/officeDocument/2006/relationships/theme" Target="/ppt/slideMasters/theme/theme1.xml" Id="Rfc402b541e34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771a9c7e8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86237416248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54c402a2b4e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85eeb1865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f9e32fc79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9242cc58540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WILLIAM LOSSIUS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WILLIAM LOSSIUS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950 255 439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