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94a9e3ef0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8a01f7189432e"/>
  </p:sldMasterIdLst>
  <p:sldIdLst>
    <p:sldId xmlns:r="http://schemas.openxmlformats.org/officeDocument/2006/relationships" id="256" r:id="R33afb96eba274e58"/>
    <p:sldId xmlns:r="http://schemas.openxmlformats.org/officeDocument/2006/relationships" id="257" r:id="Re3b725ab2f5a4cd0"/>
    <p:sldId xmlns:r="http://schemas.openxmlformats.org/officeDocument/2006/relationships" id="258" r:id="Ra997ee541fd945f4"/>
    <p:sldId xmlns:r="http://schemas.openxmlformats.org/officeDocument/2006/relationships" id="259" r:id="R026ddbd802f7431e"/>
    <p:sldId xmlns:r="http://schemas.openxmlformats.org/officeDocument/2006/relationships" id="260" r:id="R803542f2a3644977"/>
    <p:sldId xmlns:r="http://schemas.openxmlformats.org/officeDocument/2006/relationships" id="261" r:id="R9fee43b7174b4dc6"/>
    <p:sldId xmlns:r="http://schemas.openxmlformats.org/officeDocument/2006/relationships" id="262" r:id="R35c1c468c871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8a01f7189432e" /><Relationship Type="http://schemas.openxmlformats.org/officeDocument/2006/relationships/slide" Target="/ppt/slides/slide1.xml" Id="R33afb96eba274e58" /><Relationship Type="http://schemas.openxmlformats.org/officeDocument/2006/relationships/slide" Target="/ppt/slides/slide2.xml" Id="Re3b725ab2f5a4cd0" /><Relationship Type="http://schemas.openxmlformats.org/officeDocument/2006/relationships/slide" Target="/ppt/slides/slide3.xml" Id="Ra997ee541fd945f4" /><Relationship Type="http://schemas.openxmlformats.org/officeDocument/2006/relationships/slide" Target="/ppt/slides/slide4.xml" Id="R026ddbd802f7431e" /><Relationship Type="http://schemas.openxmlformats.org/officeDocument/2006/relationships/slide" Target="/ppt/slides/slide5.xml" Id="R803542f2a3644977" /><Relationship Type="http://schemas.openxmlformats.org/officeDocument/2006/relationships/slide" Target="/ppt/slides/slide6.xml" Id="R9fee43b7174b4dc6" /><Relationship Type="http://schemas.openxmlformats.org/officeDocument/2006/relationships/slide" Target="/ppt/slides/slide7.xml" Id="R35c1c468c871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ecb17c5b9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fa19399bd432a" /><Relationship Type="http://schemas.openxmlformats.org/officeDocument/2006/relationships/theme" Target="/ppt/slideMasters/theme/theme1.xml" Id="Re8b0d385e229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fa19399bd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a5057dc8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c0729845f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9edbe28c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c3dd8021b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81d74fda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794be8a4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0164f768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−73 573 991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2 809 102 708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90 858 671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92 084 941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ANETTE KRISTINE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CHRISTIAN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ISABELLE KRISTINE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CHRISTIAN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HOLDING AS</a:t>
            </a:r>
          </a:p>
        </p:txBody>
      </p:sp>
    </p:spTree>
  </p:cSld>
  <p:clrMapOvr>
    <a:masterClrMapping xmlns:a="http://schemas.openxmlformats.org/drawingml/2006/main"/>
  </p:clrMapOvr>
</p:sld>
</file>