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9bdd40f10b44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c49467cbd5434c"/>
  </p:sldMasterIdLst>
  <p:sldIdLst>
    <p:sldId xmlns:r="http://schemas.openxmlformats.org/officeDocument/2006/relationships" id="256" r:id="R8de007e2dc604a09"/>
    <p:sldId xmlns:r="http://schemas.openxmlformats.org/officeDocument/2006/relationships" id="257" r:id="R0f240526a41c424e"/>
    <p:sldId xmlns:r="http://schemas.openxmlformats.org/officeDocument/2006/relationships" id="258" r:id="R13a5f973766d42e8"/>
    <p:sldId xmlns:r="http://schemas.openxmlformats.org/officeDocument/2006/relationships" id="259" r:id="R7b2bd29ed7ee4791"/>
    <p:sldId xmlns:r="http://schemas.openxmlformats.org/officeDocument/2006/relationships" id="260" r:id="Rd0af2c3605984af3"/>
    <p:sldId xmlns:r="http://schemas.openxmlformats.org/officeDocument/2006/relationships" id="261" r:id="Rbbc8740813dc4c72"/>
    <p:sldId xmlns:r="http://schemas.openxmlformats.org/officeDocument/2006/relationships" id="262" r:id="Rf51213eac98245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c49467cbd5434c" /><Relationship Type="http://schemas.openxmlformats.org/officeDocument/2006/relationships/slide" Target="/ppt/slides/slide1.xml" Id="R8de007e2dc604a09" /><Relationship Type="http://schemas.openxmlformats.org/officeDocument/2006/relationships/slide" Target="/ppt/slides/slide2.xml" Id="R0f240526a41c424e" /><Relationship Type="http://schemas.openxmlformats.org/officeDocument/2006/relationships/slide" Target="/ppt/slides/slide3.xml" Id="R13a5f973766d42e8" /><Relationship Type="http://schemas.openxmlformats.org/officeDocument/2006/relationships/slide" Target="/ppt/slides/slide4.xml" Id="R7b2bd29ed7ee4791" /><Relationship Type="http://schemas.openxmlformats.org/officeDocument/2006/relationships/slide" Target="/ppt/slides/slide5.xml" Id="Rd0af2c3605984af3" /><Relationship Type="http://schemas.openxmlformats.org/officeDocument/2006/relationships/slide" Target="/ppt/slides/slide6.xml" Id="Rbbc8740813dc4c72" /><Relationship Type="http://schemas.openxmlformats.org/officeDocument/2006/relationships/slide" Target="/ppt/slides/slide7.xml" Id="Rf51213eac98245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f3c45a696d4f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1abe556e144d3" /><Relationship Type="http://schemas.openxmlformats.org/officeDocument/2006/relationships/theme" Target="/ppt/slideMasters/theme/theme1.xml" Id="Rdbdba141685e4a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a1abe556e144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e63474e024d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b6fa596eb4c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36bb7b35948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ab34d72eb41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fd4efa3be40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06d7a19ae4f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f2488fc884c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REGNSKAP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4 559 439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147 697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122 758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542 535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1 574 182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PIENKOWSKA MONIKA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SALTVEIT KRISTIN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Rennesøygata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72 70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post@vsregnskap.no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950 308 508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